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DCB"/>
          </a:solidFill>
        </a:fill>
      </a:tcStyle>
    </a:wholeTbl>
    <a:band2H>
      <a:tcTxStyle/>
      <a:tcStyle>
        <a:tcBdr/>
        <a:fill>
          <a:solidFill>
            <a:srgbClr val="ECEF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DE"/>
          </a:solidFill>
        </a:fill>
      </a:tcStyle>
    </a:wholeTbl>
    <a:band2H>
      <a:tcTxStyle/>
      <a:tcStyle>
        <a:tcBdr/>
        <a:fill>
          <a:solidFill>
            <a:srgbClr val="E8EB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4CD"/>
          </a:solidFill>
        </a:fill>
      </a:tcStyle>
    </a:wholeTbl>
    <a:band2H>
      <a:tcTxStyle/>
      <a:tcStyle>
        <a:tcBdr/>
        <a:fill>
          <a:solidFill>
            <a:srgbClr val="F9F2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773" y="-67"/>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1143000" y="685800"/>
            <a:ext cx="4572000" cy="3429000"/>
          </a:xfrm>
          <a:prstGeom prst="rect">
            <a:avLst/>
          </a:prstGeom>
        </p:spPr>
        <p:txBody>
          <a:bodyPr/>
          <a:lstStyle/>
          <a:p>
            <a:endParaRPr/>
          </a:p>
        </p:txBody>
      </p:sp>
      <p:sp>
        <p:nvSpPr>
          <p:cNvPr id="204" name="Shape 2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Garamond"/>
      </a:defRPr>
    </a:lvl1pPr>
    <a:lvl2pPr indent="228600" defTabSz="457200" latinLnBrk="0">
      <a:defRPr sz="1200">
        <a:latin typeface="+mj-lt"/>
        <a:ea typeface="+mj-ea"/>
        <a:cs typeface="+mj-cs"/>
        <a:sym typeface="Garamond"/>
      </a:defRPr>
    </a:lvl2pPr>
    <a:lvl3pPr indent="457200" defTabSz="457200" latinLnBrk="0">
      <a:defRPr sz="1200">
        <a:latin typeface="+mj-lt"/>
        <a:ea typeface="+mj-ea"/>
        <a:cs typeface="+mj-cs"/>
        <a:sym typeface="Garamond"/>
      </a:defRPr>
    </a:lvl3pPr>
    <a:lvl4pPr indent="685800" defTabSz="457200" latinLnBrk="0">
      <a:defRPr sz="1200">
        <a:latin typeface="+mj-lt"/>
        <a:ea typeface="+mj-ea"/>
        <a:cs typeface="+mj-cs"/>
        <a:sym typeface="Garamond"/>
      </a:defRPr>
    </a:lvl4pPr>
    <a:lvl5pPr indent="914400" defTabSz="457200" latinLnBrk="0">
      <a:defRPr sz="1200">
        <a:latin typeface="+mj-lt"/>
        <a:ea typeface="+mj-ea"/>
        <a:cs typeface="+mj-cs"/>
        <a:sym typeface="Garamond"/>
      </a:defRPr>
    </a:lvl5pPr>
    <a:lvl6pPr indent="1143000" defTabSz="457200" latinLnBrk="0">
      <a:defRPr sz="1200">
        <a:latin typeface="+mj-lt"/>
        <a:ea typeface="+mj-ea"/>
        <a:cs typeface="+mj-cs"/>
        <a:sym typeface="Garamond"/>
      </a:defRPr>
    </a:lvl6pPr>
    <a:lvl7pPr indent="1371600" defTabSz="457200" latinLnBrk="0">
      <a:defRPr sz="1200">
        <a:latin typeface="+mj-lt"/>
        <a:ea typeface="+mj-ea"/>
        <a:cs typeface="+mj-cs"/>
        <a:sym typeface="Garamond"/>
      </a:defRPr>
    </a:lvl7pPr>
    <a:lvl8pPr indent="1600200" defTabSz="457200" latinLnBrk="0">
      <a:defRPr sz="1200">
        <a:latin typeface="+mj-lt"/>
        <a:ea typeface="+mj-ea"/>
        <a:cs typeface="+mj-cs"/>
        <a:sym typeface="Garamond"/>
      </a:defRPr>
    </a:lvl8pPr>
    <a:lvl9pPr indent="1828800" defTabSz="457200" latinLnBrk="0">
      <a:defRPr sz="1200">
        <a:latin typeface="+mj-lt"/>
        <a:ea typeface="+mj-ea"/>
        <a:cs typeface="+mj-cs"/>
        <a:sym typeface="Garamond"/>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0" name="Group 6"/>
          <p:cNvGrpSpPr/>
          <p:nvPr/>
        </p:nvGrpSpPr>
        <p:grpSpPr>
          <a:xfrm>
            <a:off x="-16935" y="0"/>
            <a:ext cx="12231161" cy="6856215"/>
            <a:chOff x="0" y="0"/>
            <a:chExt cx="12231160" cy="6856214"/>
          </a:xfrm>
        </p:grpSpPr>
        <p:pic>
          <p:nvPicPr>
            <p:cNvPr id="16" name="Picture 15" descr="Picture 15"/>
            <p:cNvPicPr>
              <a:picLocks noChangeAspect="1"/>
            </p:cNvPicPr>
            <p:nvPr/>
          </p:nvPicPr>
          <p:blipFill>
            <a:blip r:embed="rId2">
              <a:extLst/>
            </a:blip>
            <a:stretch>
              <a:fillRect/>
            </a:stretch>
          </p:blipFill>
          <p:spPr>
            <a:xfrm>
              <a:off x="16933" y="0"/>
              <a:ext cx="12188826" cy="6856215"/>
            </a:xfrm>
            <a:prstGeom prst="rect">
              <a:avLst/>
            </a:prstGeom>
            <a:ln w="12700" cap="flat">
              <a:noFill/>
              <a:miter lim="400000"/>
            </a:ln>
            <a:effectLst/>
          </p:spPr>
        </p:pic>
        <p:sp>
          <p:nvSpPr>
            <p:cNvPr id="17" name="Rectangle 25"/>
            <p:cNvSpPr/>
            <p:nvPr/>
          </p:nvSpPr>
          <p:spPr>
            <a:xfrm>
              <a:off x="2345265" y="1540930"/>
              <a:ext cx="7543803" cy="3835403"/>
            </a:xfrm>
            <a:prstGeom prst="rect">
              <a:avLst/>
            </a:prstGeom>
            <a:noFill/>
            <a:ln w="15875" cap="flat">
              <a:solidFill>
                <a:schemeClr val="accent1"/>
              </a:solidFill>
              <a:prstDash val="solid"/>
              <a:miter lim="800000"/>
            </a:ln>
            <a:effectLst/>
          </p:spPr>
          <p:txBody>
            <a:bodyPr wrap="square" lIns="45719" tIns="45719" rIns="45719" bIns="45719" numCol="1" anchor="t">
              <a:noAutofit/>
            </a:bodyPr>
            <a:lstStyle/>
            <a:p>
              <a:endParaRPr/>
            </a:p>
          </p:txBody>
        </p:sp>
        <p:pic>
          <p:nvPicPr>
            <p:cNvPr id="18" name="Picture 16" descr="Picture 16"/>
            <p:cNvPicPr>
              <a:picLocks noChangeAspect="1"/>
            </p:cNvPicPr>
            <p:nvPr/>
          </p:nvPicPr>
          <p:blipFill>
            <a:blip r:embed="rId3">
              <a:extLst/>
            </a:blip>
            <a:stretch>
              <a:fillRect/>
            </a:stretch>
          </p:blipFill>
          <p:spPr>
            <a:xfrm>
              <a:off x="-1" y="3147609"/>
              <a:ext cx="2478025" cy="612649"/>
            </a:xfrm>
            <a:prstGeom prst="rect">
              <a:avLst/>
            </a:prstGeom>
            <a:ln w="12700" cap="flat">
              <a:noFill/>
              <a:miter lim="400000"/>
            </a:ln>
            <a:effectLst/>
          </p:spPr>
        </p:pic>
        <p:pic>
          <p:nvPicPr>
            <p:cNvPr id="19" name="Picture 19" descr="Picture 19"/>
            <p:cNvPicPr>
              <a:picLocks noChangeAspect="1"/>
            </p:cNvPicPr>
            <p:nvPr/>
          </p:nvPicPr>
          <p:blipFill>
            <a:blip r:embed="rId3">
              <a:extLst/>
            </a:blip>
            <a:stretch>
              <a:fillRect/>
            </a:stretch>
          </p:blipFill>
          <p:spPr>
            <a:xfrm>
              <a:off x="9753135" y="3147609"/>
              <a:ext cx="2478025" cy="612649"/>
            </a:xfrm>
            <a:prstGeom prst="rect">
              <a:avLst/>
            </a:prstGeom>
            <a:ln w="12700" cap="flat">
              <a:noFill/>
              <a:miter lim="400000"/>
            </a:ln>
            <a:effectLst/>
          </p:spPr>
        </p:pic>
      </p:grpSp>
      <p:sp>
        <p:nvSpPr>
          <p:cNvPr id="21" name="Title Text"/>
          <p:cNvSpPr txBox="1">
            <a:spLocks noGrp="1"/>
          </p:cNvSpPr>
          <p:nvPr>
            <p:ph type="title"/>
          </p:nvPr>
        </p:nvSpPr>
        <p:spPr>
          <a:xfrm>
            <a:off x="2692398" y="1871130"/>
            <a:ext cx="6815670" cy="1515534"/>
          </a:xfrm>
          <a:prstGeom prst="rect">
            <a:avLst/>
          </a:prstGeom>
        </p:spPr>
        <p:txBody>
          <a:bodyPr anchor="b"/>
          <a:lstStyle>
            <a:lvl1pPr>
              <a:defRPr sz="5400"/>
            </a:lvl1pPr>
          </a:lstStyle>
          <a:p>
            <a:r>
              <a:t>Title Text</a:t>
            </a:r>
          </a:p>
        </p:txBody>
      </p:sp>
      <p:sp>
        <p:nvSpPr>
          <p:cNvPr id="22" name="Body Level One…"/>
          <p:cNvSpPr txBox="1">
            <a:spLocks noGrp="1"/>
          </p:cNvSpPr>
          <p:nvPr>
            <p:ph type="body" sz="quarter" idx="1"/>
          </p:nvPr>
        </p:nvSpPr>
        <p:spPr>
          <a:xfrm>
            <a:off x="2692398" y="3657596"/>
            <a:ext cx="6815670" cy="1320803"/>
          </a:xfrm>
          <a:prstGeom prst="rect">
            <a:avLst/>
          </a:prstGeom>
        </p:spPr>
        <p:txBody>
          <a:bodyPr/>
          <a:lstStyle>
            <a:lvl1pPr marL="0" indent="0" algn="ctr">
              <a:buClrTx/>
              <a:buSzTx/>
              <a:buFontTx/>
              <a:buNone/>
              <a:defRPr sz="2100">
                <a:solidFill>
                  <a:srgbClr val="000000"/>
                </a:solidFill>
              </a:defRPr>
            </a:lvl1pPr>
            <a:lvl2pPr marL="0" indent="457200" algn="ctr">
              <a:buClrTx/>
              <a:buSzTx/>
              <a:buFontTx/>
              <a:buNone/>
              <a:defRPr sz="2100">
                <a:solidFill>
                  <a:srgbClr val="000000"/>
                </a:solidFill>
              </a:defRPr>
            </a:lvl2pPr>
            <a:lvl3pPr marL="0" indent="914400" algn="ctr">
              <a:buClrTx/>
              <a:buSzTx/>
              <a:buFontTx/>
              <a:buNone/>
              <a:defRPr sz="2100">
                <a:solidFill>
                  <a:srgbClr val="000000"/>
                </a:solidFill>
              </a:defRPr>
            </a:lvl3pPr>
            <a:lvl4pPr marL="0" indent="1371600" algn="ctr">
              <a:buClrTx/>
              <a:buSzTx/>
              <a:buFontTx/>
              <a:buNone/>
              <a:defRPr sz="2100">
                <a:solidFill>
                  <a:srgbClr val="000000"/>
                </a:solidFill>
              </a:defRPr>
            </a:lvl4pPr>
            <a:lvl5pPr marL="0" indent="1828800" algn="ctr">
              <a:buClrTx/>
              <a:buSzTx/>
              <a:buFontTx/>
              <a:buNone/>
              <a:defRPr sz="21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3" name="Straight Connector 14"/>
          <p:cNvSpPr/>
          <p:nvPr/>
        </p:nvSpPr>
        <p:spPr>
          <a:xfrm>
            <a:off x="2692399" y="3522131"/>
            <a:ext cx="6815668" cy="1"/>
          </a:xfrm>
          <a:prstGeom prst="line">
            <a:avLst/>
          </a:prstGeom>
          <a:ln w="15875">
            <a:solidFill>
              <a:schemeClr val="accent1"/>
            </a:solidFill>
          </a:ln>
        </p:spPr>
        <p:txBody>
          <a:bodyPr lIns="45719" rIns="45719"/>
          <a:lstStyle/>
          <a:p>
            <a:endParaRPr/>
          </a:p>
        </p:txBody>
      </p:sp>
      <p:sp>
        <p:nvSpPr>
          <p:cNvPr id="24" name="Slide Number"/>
          <p:cNvSpPr txBox="1">
            <a:spLocks noGrp="1"/>
          </p:cNvSpPr>
          <p:nvPr>
            <p:ph type="sldNum" sz="quarter" idx="2"/>
          </p:nvPr>
        </p:nvSpPr>
        <p:spPr>
          <a:xfrm>
            <a:off x="9284864" y="5055443"/>
            <a:ext cx="223203" cy="2438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109" name="Title Text"/>
          <p:cNvSpPr txBox="1">
            <a:spLocks noGrp="1"/>
          </p:cNvSpPr>
          <p:nvPr>
            <p:ph type="title"/>
          </p:nvPr>
        </p:nvSpPr>
        <p:spPr>
          <a:xfrm>
            <a:off x="1295400" y="4815414"/>
            <a:ext cx="9609668" cy="566739"/>
          </a:xfrm>
          <a:prstGeom prst="rect">
            <a:avLst/>
          </a:prstGeom>
        </p:spPr>
        <p:txBody>
          <a:bodyPr anchor="b"/>
          <a:lstStyle>
            <a:lvl1pPr>
              <a:defRPr sz="2400"/>
            </a:lvl1pPr>
          </a:lstStyle>
          <a:p>
            <a:r>
              <a:t>Title Text</a:t>
            </a:r>
          </a:p>
        </p:txBody>
      </p:sp>
      <p:sp>
        <p:nvSpPr>
          <p:cNvPr id="110" name="Picture Placeholder 2"/>
          <p:cNvSpPr>
            <a:spLocks noGrp="1"/>
          </p:cNvSpPr>
          <p:nvPr>
            <p:ph type="pic" idx="13"/>
          </p:nvPr>
        </p:nvSpPr>
        <p:spPr>
          <a:xfrm>
            <a:off x="1041426" y="1041398"/>
            <a:ext cx="10105974" cy="3335870"/>
          </a:xfrm>
          <a:prstGeom prst="rect">
            <a:avLst/>
          </a:prstGeom>
          <a:ln w="57150">
            <a:solidFill>
              <a:srgbClr val="808080"/>
            </a:solidFill>
            <a:miter lim="800000"/>
          </a:ln>
        </p:spPr>
        <p:txBody>
          <a:bodyPr lIns="91439" rIns="91439">
            <a:noAutofit/>
          </a:bodyPr>
          <a:lstStyle/>
          <a:p>
            <a:endParaRPr/>
          </a:p>
        </p:txBody>
      </p:sp>
      <p:sp>
        <p:nvSpPr>
          <p:cNvPr id="111" name="Body Level One…"/>
          <p:cNvSpPr txBox="1">
            <a:spLocks noGrp="1"/>
          </p:cNvSpPr>
          <p:nvPr>
            <p:ph type="body" sz="quarter" idx="1"/>
          </p:nvPr>
        </p:nvSpPr>
        <p:spPr>
          <a:xfrm>
            <a:off x="1295400" y="5382152"/>
            <a:ext cx="9609668" cy="493713"/>
          </a:xfrm>
          <a:prstGeom prst="rect">
            <a:avLst/>
          </a:prstGeom>
        </p:spPr>
        <p:txBody>
          <a:bodyPr/>
          <a:lstStyle>
            <a:lvl1pPr marL="0" indent="0" algn="ctr">
              <a:buClrTx/>
              <a:buSzTx/>
              <a:buFontTx/>
              <a:buNone/>
              <a:defRPr sz="1400"/>
            </a:lvl1pPr>
            <a:lvl2pPr marL="0" indent="457200" algn="ctr">
              <a:buClrTx/>
              <a:buSzTx/>
              <a:buFontTx/>
              <a:buNone/>
              <a:defRPr sz="1400"/>
            </a:lvl2pPr>
            <a:lvl3pPr marL="0" indent="914400" algn="ctr">
              <a:buClrTx/>
              <a:buSzTx/>
              <a:buFontTx/>
              <a:buNone/>
              <a:defRPr sz="1400"/>
            </a:lvl3pPr>
            <a:lvl4pPr marL="0" indent="1371600" algn="ctr">
              <a:buClrTx/>
              <a:buSzTx/>
              <a:buFontTx/>
              <a:buNone/>
              <a:defRPr sz="1400"/>
            </a:lvl4pPr>
            <a:lvl5pPr marL="0" indent="1828800" algn="ctr">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1303867" y="982132"/>
            <a:ext cx="9592734" cy="2954869"/>
          </a:xfrm>
          <a:prstGeom prst="rect">
            <a:avLst/>
          </a:prstGeom>
        </p:spPr>
        <p:txBody>
          <a:bodyPr/>
          <a:lstStyle>
            <a:lvl1pPr>
              <a:defRPr sz="3200"/>
            </a:lvl1pPr>
          </a:lstStyle>
          <a:p>
            <a:r>
              <a:t>Title Text</a:t>
            </a:r>
          </a:p>
        </p:txBody>
      </p:sp>
      <p:sp>
        <p:nvSpPr>
          <p:cNvPr id="120" name="Body Level One…"/>
          <p:cNvSpPr txBox="1">
            <a:spLocks noGrp="1"/>
          </p:cNvSpPr>
          <p:nvPr>
            <p:ph type="body" sz="quarter" idx="1"/>
          </p:nvPr>
        </p:nvSpPr>
        <p:spPr>
          <a:xfrm>
            <a:off x="1303867" y="4343398"/>
            <a:ext cx="9592734" cy="1532468"/>
          </a:xfrm>
          <a:prstGeom prst="rect">
            <a:avLst/>
          </a:prstGeom>
        </p:spPr>
        <p:txBody>
          <a:bodyPr anchor="ctr"/>
          <a:lstStyle>
            <a:lvl1pPr marL="0" indent="0" algn="ctr">
              <a:buClrTx/>
              <a:buSzTx/>
              <a:buFontTx/>
              <a:buNone/>
              <a:defRPr sz="2000">
                <a:solidFill>
                  <a:srgbClr val="000000"/>
                </a:solidFill>
              </a:defRPr>
            </a:lvl1pPr>
            <a:lvl2pPr marL="0" indent="457200" algn="ctr">
              <a:buClrTx/>
              <a:buSzTx/>
              <a:buFontTx/>
              <a:buNone/>
              <a:defRPr sz="2000">
                <a:solidFill>
                  <a:srgbClr val="000000"/>
                </a:solidFill>
              </a:defRPr>
            </a:lvl2pPr>
            <a:lvl3pPr marL="0" indent="914400" algn="ctr">
              <a:buClrTx/>
              <a:buSzTx/>
              <a:buFontTx/>
              <a:buNone/>
              <a:defRPr sz="2000">
                <a:solidFill>
                  <a:srgbClr val="000000"/>
                </a:solidFill>
              </a:defRPr>
            </a:lvl3pPr>
            <a:lvl4pPr marL="0" indent="1371600" algn="ctr">
              <a:buClrTx/>
              <a:buSzTx/>
              <a:buFontTx/>
              <a:buNone/>
              <a:defRPr sz="2000">
                <a:solidFill>
                  <a:srgbClr val="000000"/>
                </a:solidFill>
              </a:defRPr>
            </a:lvl4pPr>
            <a:lvl5pPr marL="0" indent="1828800" algn="ctr">
              <a:buClrTx/>
              <a:buSzTx/>
              <a:buFontTx/>
              <a:buNone/>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21" name="Straight Connector 14"/>
          <p:cNvSpPr/>
          <p:nvPr/>
        </p:nvSpPr>
        <p:spPr>
          <a:xfrm>
            <a:off x="1396169" y="4140198"/>
            <a:ext cx="9407299" cy="1"/>
          </a:xfrm>
          <a:prstGeom prst="line">
            <a:avLst/>
          </a:prstGeom>
          <a:ln w="15875">
            <a:solidFill>
              <a:schemeClr val="accent1"/>
            </a:solidFill>
          </a:ln>
        </p:spPr>
        <p:txBody>
          <a:bodyPr lIns="45719" rIns="45719"/>
          <a:lstStyle/>
          <a:p>
            <a:endParaRP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1446212" y="982132"/>
            <a:ext cx="9296399" cy="2370669"/>
          </a:xfrm>
          <a:prstGeom prst="rect">
            <a:avLst/>
          </a:prstGeom>
        </p:spPr>
        <p:txBody>
          <a:bodyPr/>
          <a:lstStyle>
            <a:lvl1pPr>
              <a:defRPr sz="3200">
                <a:solidFill>
                  <a:srgbClr val="000000"/>
                </a:solidFill>
              </a:defRPr>
            </a:lvl1pPr>
          </a:lstStyle>
          <a:p>
            <a:r>
              <a:t>Title Text</a:t>
            </a:r>
          </a:p>
        </p:txBody>
      </p:sp>
      <p:sp>
        <p:nvSpPr>
          <p:cNvPr id="130" name="Body Level One…"/>
          <p:cNvSpPr txBox="1">
            <a:spLocks noGrp="1"/>
          </p:cNvSpPr>
          <p:nvPr>
            <p:ph type="body" sz="quarter" idx="1"/>
          </p:nvPr>
        </p:nvSpPr>
        <p:spPr>
          <a:xfrm>
            <a:off x="1674811" y="3352800"/>
            <a:ext cx="8839204" cy="584200"/>
          </a:xfrm>
          <a:prstGeom prst="rect">
            <a:avLst/>
          </a:prstGeom>
        </p:spPr>
        <p:txBody>
          <a:bodyPr anchor="ctr"/>
          <a:lstStyle>
            <a:lvl1pPr marL="0" indent="0" algn="r">
              <a:buClrTx/>
              <a:buSzTx/>
              <a:buFontTx/>
              <a:buNone/>
              <a:defRPr sz="2000"/>
            </a:lvl1pPr>
            <a:lvl2pPr marL="0" indent="457200" algn="r">
              <a:buClrTx/>
              <a:buSzTx/>
              <a:buFontTx/>
              <a:buNone/>
              <a:defRPr sz="2000"/>
            </a:lvl2pPr>
            <a:lvl3pPr marL="0" indent="914400" algn="r">
              <a:buClrTx/>
              <a:buSzTx/>
              <a:buFontTx/>
              <a:buNone/>
              <a:defRPr sz="2000"/>
            </a:lvl3pPr>
            <a:lvl4pPr marL="0" indent="1371600" algn="r">
              <a:buClrTx/>
              <a:buSzTx/>
              <a:buFontTx/>
              <a:buNone/>
              <a:defRPr sz="2000"/>
            </a:lvl4pPr>
            <a:lvl5pPr marL="0" indent="1828800" algn="r">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31" name="Text Placeholder 2"/>
          <p:cNvSpPr>
            <a:spLocks noGrp="1"/>
          </p:cNvSpPr>
          <p:nvPr>
            <p:ph type="body" sz="quarter" idx="13"/>
          </p:nvPr>
        </p:nvSpPr>
        <p:spPr>
          <a:xfrm>
            <a:off x="1295400" y="4343398"/>
            <a:ext cx="9609668" cy="1532468"/>
          </a:xfrm>
          <a:prstGeom prst="rect">
            <a:avLst/>
          </a:prstGeom>
        </p:spPr>
        <p:txBody>
          <a:bodyPr anchor="ctr"/>
          <a:lstStyle/>
          <a:p>
            <a:pPr marL="0" indent="0" algn="ctr">
              <a:buClrTx/>
              <a:buSzTx/>
              <a:buFontTx/>
              <a:buNone/>
              <a:defRPr sz="2000">
                <a:solidFill>
                  <a:srgbClr val="000000"/>
                </a:solidFill>
              </a:defRPr>
            </a:pPr>
            <a:endParaRPr/>
          </a:p>
        </p:txBody>
      </p:sp>
      <p:sp>
        <p:nvSpPr>
          <p:cNvPr id="132" name="TextBox 13"/>
          <p:cNvSpPr txBox="1"/>
          <p:nvPr/>
        </p:nvSpPr>
        <p:spPr>
          <a:xfrm>
            <a:off x="862012" y="555129"/>
            <a:ext cx="609601" cy="1234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lvl1pPr>
          </a:lstStyle>
          <a:p>
            <a:r>
              <a:t>“</a:t>
            </a:r>
          </a:p>
        </p:txBody>
      </p:sp>
      <p:sp>
        <p:nvSpPr>
          <p:cNvPr id="133" name="TextBox 14"/>
          <p:cNvSpPr txBox="1"/>
          <p:nvPr/>
        </p:nvSpPr>
        <p:spPr>
          <a:xfrm>
            <a:off x="10600266" y="2503038"/>
            <a:ext cx="609601" cy="1234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sz="8000"/>
            </a:lvl1pPr>
          </a:lstStyle>
          <a:p>
            <a:r>
              <a:t>”</a:t>
            </a:r>
          </a:p>
        </p:txBody>
      </p:sp>
      <p:sp>
        <p:nvSpPr>
          <p:cNvPr id="134" name="Straight Connector 18"/>
          <p:cNvSpPr/>
          <p:nvPr/>
        </p:nvSpPr>
        <p:spPr>
          <a:xfrm>
            <a:off x="1396169" y="4140198"/>
            <a:ext cx="9407299" cy="1"/>
          </a:xfrm>
          <a:prstGeom prst="line">
            <a:avLst/>
          </a:prstGeom>
          <a:ln w="15875">
            <a:solidFill>
              <a:schemeClr val="accent1"/>
            </a:solidFill>
          </a:ln>
        </p:spPr>
        <p:txBody>
          <a:bodyPr lIns="45719" rIns="45719"/>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42" name="Title Text"/>
          <p:cNvSpPr txBox="1">
            <a:spLocks noGrp="1"/>
          </p:cNvSpPr>
          <p:nvPr>
            <p:ph type="title"/>
          </p:nvPr>
        </p:nvSpPr>
        <p:spPr>
          <a:xfrm>
            <a:off x="1295402" y="3308580"/>
            <a:ext cx="9609668" cy="1468801"/>
          </a:xfrm>
          <a:prstGeom prst="rect">
            <a:avLst/>
          </a:prstGeom>
        </p:spPr>
        <p:txBody>
          <a:bodyPr anchor="b"/>
          <a:lstStyle>
            <a:lvl1pPr algn="l">
              <a:defRPr sz="3200"/>
            </a:lvl1pPr>
          </a:lstStyle>
          <a:p>
            <a:r>
              <a:t>Title Text</a:t>
            </a:r>
          </a:p>
        </p:txBody>
      </p:sp>
      <p:sp>
        <p:nvSpPr>
          <p:cNvPr id="143" name="Body Level One…"/>
          <p:cNvSpPr txBox="1">
            <a:spLocks noGrp="1"/>
          </p:cNvSpPr>
          <p:nvPr>
            <p:ph type="body" sz="quarter" idx="1"/>
          </p:nvPr>
        </p:nvSpPr>
        <p:spPr>
          <a:xfrm>
            <a:off x="1295400" y="4777380"/>
            <a:ext cx="9609669" cy="860401"/>
          </a:xfrm>
          <a:prstGeom prst="rect">
            <a:avLst/>
          </a:prstGeom>
        </p:spPr>
        <p:txBody>
          <a:bodyPr/>
          <a:lstStyle>
            <a:lvl1pPr marL="0" indent="0">
              <a:buClrTx/>
              <a:buSzTx/>
              <a:buFontTx/>
              <a:buNone/>
              <a:defRPr sz="2000">
                <a:solidFill>
                  <a:srgbClr val="000000"/>
                </a:solidFill>
              </a:defRPr>
            </a:lvl1pPr>
            <a:lvl2pPr marL="0" indent="457200">
              <a:buClrTx/>
              <a:buSzTx/>
              <a:buFontTx/>
              <a:buNone/>
              <a:defRPr sz="2000">
                <a:solidFill>
                  <a:srgbClr val="000000"/>
                </a:solidFill>
              </a:defRPr>
            </a:lvl2pPr>
            <a:lvl3pPr marL="0" indent="914400">
              <a:buClrTx/>
              <a:buSzTx/>
              <a:buFontTx/>
              <a:buNone/>
              <a:defRPr sz="2000">
                <a:solidFill>
                  <a:srgbClr val="000000"/>
                </a:solidFill>
              </a:defRPr>
            </a:lvl3pPr>
            <a:lvl4pPr marL="0" indent="1371600">
              <a:buClrTx/>
              <a:buSzTx/>
              <a:buFontTx/>
              <a:buNone/>
              <a:defRPr sz="2000">
                <a:solidFill>
                  <a:srgbClr val="000000"/>
                </a:solidFill>
              </a:defRPr>
            </a:lvl4pPr>
            <a:lvl5pPr marL="0" indent="1828800">
              <a:buClrTx/>
              <a:buSzTx/>
              <a:buFontTx/>
              <a:buNone/>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51" name="Title Text"/>
          <p:cNvSpPr txBox="1">
            <a:spLocks noGrp="1"/>
          </p:cNvSpPr>
          <p:nvPr>
            <p:ph type="title"/>
          </p:nvPr>
        </p:nvSpPr>
        <p:spPr>
          <a:xfrm>
            <a:off x="1446212" y="982132"/>
            <a:ext cx="9296399" cy="2243669"/>
          </a:xfrm>
          <a:prstGeom prst="rect">
            <a:avLst/>
          </a:prstGeom>
        </p:spPr>
        <p:txBody>
          <a:bodyPr/>
          <a:lstStyle>
            <a:lvl1pPr>
              <a:defRPr sz="3200">
                <a:solidFill>
                  <a:srgbClr val="000000"/>
                </a:solidFill>
              </a:defRPr>
            </a:lvl1pPr>
          </a:lstStyle>
          <a:p>
            <a:r>
              <a:t>Title Text</a:t>
            </a:r>
          </a:p>
        </p:txBody>
      </p:sp>
      <p:sp>
        <p:nvSpPr>
          <p:cNvPr id="152" name="Body Level One…"/>
          <p:cNvSpPr txBox="1">
            <a:spLocks noGrp="1"/>
          </p:cNvSpPr>
          <p:nvPr>
            <p:ph type="body" sz="quarter" idx="1"/>
          </p:nvPr>
        </p:nvSpPr>
        <p:spPr>
          <a:xfrm>
            <a:off x="1295400" y="3639311"/>
            <a:ext cx="9609669" cy="886969"/>
          </a:xfrm>
          <a:prstGeom prst="rect">
            <a:avLst/>
          </a:prstGeom>
        </p:spPr>
        <p:txBody>
          <a:bodyPr anchor="b"/>
          <a:lstStyle>
            <a:lvl1pPr marL="0" indent="0">
              <a:buClrTx/>
              <a:buSzTx/>
              <a:buFontTx/>
              <a:buNone/>
              <a:defRPr>
                <a:solidFill>
                  <a:srgbClr val="000000"/>
                </a:solidFill>
              </a:defRPr>
            </a:lvl1pPr>
            <a:lvl2pPr marL="0" indent="457200">
              <a:buClrTx/>
              <a:buSzTx/>
              <a:buFontTx/>
              <a:buNone/>
              <a:defRPr>
                <a:solidFill>
                  <a:srgbClr val="000000"/>
                </a:solidFill>
              </a:defRPr>
            </a:lvl2pPr>
            <a:lvl3pPr marL="0" indent="914400">
              <a:buClrTx/>
              <a:buSzTx/>
              <a:buFontTx/>
              <a:buNone/>
              <a:defRPr>
                <a:solidFill>
                  <a:srgbClr val="000000"/>
                </a:solidFill>
              </a:defRPr>
            </a:lvl3pPr>
            <a:lvl4pPr marL="0" indent="1371600">
              <a:buClrTx/>
              <a:buSzTx/>
              <a:buFontTx/>
              <a:buNone/>
              <a:defRPr>
                <a:solidFill>
                  <a:srgbClr val="000000"/>
                </a:solidFill>
              </a:defRPr>
            </a:lvl4pPr>
            <a:lvl5pPr marL="0" indent="1828800">
              <a:buClrTx/>
              <a:buSzTx/>
              <a:buFontTx/>
              <a:buNone/>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53" name="Text Placeholder 2"/>
          <p:cNvSpPr>
            <a:spLocks noGrp="1"/>
          </p:cNvSpPr>
          <p:nvPr>
            <p:ph type="body" sz="quarter" idx="13"/>
          </p:nvPr>
        </p:nvSpPr>
        <p:spPr>
          <a:xfrm>
            <a:off x="1295400" y="4529666"/>
            <a:ext cx="9609670" cy="1346201"/>
          </a:xfrm>
          <a:prstGeom prst="rect">
            <a:avLst/>
          </a:prstGeom>
        </p:spPr>
        <p:txBody>
          <a:bodyPr/>
          <a:lstStyle/>
          <a:p>
            <a:pPr marL="0" indent="0">
              <a:buClrTx/>
              <a:buSzTx/>
              <a:buFontTx/>
              <a:buNone/>
              <a:defRPr sz="1800">
                <a:solidFill>
                  <a:srgbClr val="000000"/>
                </a:solidFill>
              </a:defRPr>
            </a:pPr>
            <a:endParaRPr/>
          </a:p>
        </p:txBody>
      </p:sp>
      <p:sp>
        <p:nvSpPr>
          <p:cNvPr id="154" name="TextBox 11"/>
          <p:cNvSpPr txBox="1"/>
          <p:nvPr/>
        </p:nvSpPr>
        <p:spPr>
          <a:xfrm>
            <a:off x="862012" y="555129"/>
            <a:ext cx="609601" cy="1234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lvl1pPr>
          </a:lstStyle>
          <a:p>
            <a:r>
              <a:t>“</a:t>
            </a:r>
          </a:p>
        </p:txBody>
      </p:sp>
      <p:sp>
        <p:nvSpPr>
          <p:cNvPr id="155" name="TextBox 12"/>
          <p:cNvSpPr txBox="1"/>
          <p:nvPr/>
        </p:nvSpPr>
        <p:spPr>
          <a:xfrm>
            <a:off x="10600266" y="2274428"/>
            <a:ext cx="609601" cy="12344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sz="8000"/>
            </a:lvl1pPr>
          </a:lstStyle>
          <a:p>
            <a:r>
              <a:t>”</a:t>
            </a:r>
          </a:p>
        </p:txBody>
      </p:sp>
      <p:sp>
        <p:nvSpPr>
          <p:cNvPr id="156" name="Straight Connector 25"/>
          <p:cNvSpPr/>
          <p:nvPr/>
        </p:nvSpPr>
        <p:spPr>
          <a:xfrm>
            <a:off x="1396169" y="3429000"/>
            <a:ext cx="9407299" cy="0"/>
          </a:xfrm>
          <a:prstGeom prst="line">
            <a:avLst/>
          </a:prstGeom>
          <a:ln w="15875">
            <a:solidFill>
              <a:schemeClr val="accent1"/>
            </a:solidFill>
          </a:ln>
        </p:spPr>
        <p:txBody>
          <a:bodyPr lIns="45719" rIns="45719"/>
          <a:lstStyle/>
          <a:p>
            <a:endParaRP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1295400" y="982132"/>
            <a:ext cx="9609668" cy="2243669"/>
          </a:xfrm>
          <a:prstGeom prst="rect">
            <a:avLst/>
          </a:prstGeom>
        </p:spPr>
        <p:txBody>
          <a:bodyPr/>
          <a:lstStyle/>
          <a:p>
            <a:r>
              <a:t>Title Text</a:t>
            </a:r>
          </a:p>
        </p:txBody>
      </p:sp>
      <p:sp>
        <p:nvSpPr>
          <p:cNvPr id="165" name="Body Level One…"/>
          <p:cNvSpPr txBox="1">
            <a:spLocks noGrp="1"/>
          </p:cNvSpPr>
          <p:nvPr>
            <p:ph type="body" sz="quarter" idx="1"/>
          </p:nvPr>
        </p:nvSpPr>
        <p:spPr>
          <a:xfrm>
            <a:off x="1295400" y="3630167"/>
            <a:ext cx="9609669" cy="841249"/>
          </a:xfrm>
          <a:prstGeom prst="rect">
            <a:avLst/>
          </a:prstGeom>
        </p:spPr>
        <p:txBody>
          <a:bodyPr anchor="b"/>
          <a:lstStyle>
            <a:lvl1pPr marL="0" indent="0">
              <a:buClrTx/>
              <a:buSzTx/>
              <a:buFontTx/>
              <a:buNone/>
              <a:defRPr sz="2800">
                <a:solidFill>
                  <a:srgbClr val="000000"/>
                </a:solidFill>
              </a:defRPr>
            </a:lvl1pPr>
            <a:lvl2pPr marL="0" indent="457200">
              <a:buClrTx/>
              <a:buSzTx/>
              <a:buFontTx/>
              <a:buNone/>
              <a:defRPr sz="2800">
                <a:solidFill>
                  <a:srgbClr val="000000"/>
                </a:solidFill>
              </a:defRPr>
            </a:lvl2pPr>
            <a:lvl3pPr marL="0" indent="914400">
              <a:buClrTx/>
              <a:buSzTx/>
              <a:buFontTx/>
              <a:buNone/>
              <a:defRPr sz="2800">
                <a:solidFill>
                  <a:srgbClr val="000000"/>
                </a:solidFill>
              </a:defRPr>
            </a:lvl3pPr>
            <a:lvl4pPr marL="0" indent="1371600">
              <a:buClrTx/>
              <a:buSzTx/>
              <a:buFontTx/>
              <a:buNone/>
              <a:defRPr sz="2800">
                <a:solidFill>
                  <a:srgbClr val="000000"/>
                </a:solidFill>
              </a:defRPr>
            </a:lvl4pPr>
            <a:lvl5pPr marL="0" indent="1828800">
              <a:buClrTx/>
              <a:buSzTx/>
              <a:buFontTx/>
              <a:buNone/>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66" name="Text Placeholder 2"/>
          <p:cNvSpPr>
            <a:spLocks noGrp="1"/>
          </p:cNvSpPr>
          <p:nvPr>
            <p:ph type="body" sz="quarter" idx="13"/>
          </p:nvPr>
        </p:nvSpPr>
        <p:spPr>
          <a:xfrm>
            <a:off x="1295399" y="4470398"/>
            <a:ext cx="9609672" cy="1405468"/>
          </a:xfrm>
          <a:prstGeom prst="rect">
            <a:avLst/>
          </a:prstGeom>
        </p:spPr>
        <p:txBody>
          <a:bodyPr/>
          <a:lstStyle/>
          <a:p>
            <a:pPr marL="0" indent="0">
              <a:buClrTx/>
              <a:buSzTx/>
              <a:buFontTx/>
              <a:buNone/>
              <a:defRPr sz="1800">
                <a:solidFill>
                  <a:srgbClr val="000000"/>
                </a:solidFill>
              </a:defRPr>
            </a:pPr>
            <a:endParaRPr/>
          </a:p>
        </p:txBody>
      </p:sp>
      <p:sp>
        <p:nvSpPr>
          <p:cNvPr id="167" name="Straight Connector 14"/>
          <p:cNvSpPr/>
          <p:nvPr/>
        </p:nvSpPr>
        <p:spPr>
          <a:xfrm>
            <a:off x="1396169" y="3429000"/>
            <a:ext cx="9407299" cy="0"/>
          </a:xfrm>
          <a:prstGeom prst="line">
            <a:avLst/>
          </a:prstGeom>
          <a:ln w="15875">
            <a:solidFill>
              <a:schemeClr val="accent1"/>
            </a:solidFill>
          </a:ln>
        </p:spPr>
        <p:txBody>
          <a:bodyPr lIns="45719" rIns="45719"/>
          <a:lstStyle/>
          <a:p>
            <a:endParaRP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75"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176" name="Body Level One…"/>
          <p:cNvSpPr txBox="1">
            <a:spLocks noGrp="1"/>
          </p:cNvSpPr>
          <p:nvPr>
            <p:ph type="body" sz="half" idx="1"/>
          </p:nvPr>
        </p:nvSpPr>
        <p:spPr>
          <a:xfrm>
            <a:off x="1295400" y="2556931"/>
            <a:ext cx="9601198" cy="33189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7" name="Straight Connector 13"/>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17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85" name="Title Text"/>
          <p:cNvSpPr txBox="1">
            <a:spLocks noGrp="1"/>
          </p:cNvSpPr>
          <p:nvPr>
            <p:ph type="title"/>
          </p:nvPr>
        </p:nvSpPr>
        <p:spPr>
          <a:xfrm>
            <a:off x="8999356" y="982131"/>
            <a:ext cx="1890896" cy="4893736"/>
          </a:xfrm>
          <a:prstGeom prst="rect">
            <a:avLst/>
          </a:prstGeom>
        </p:spPr>
        <p:txBody>
          <a:bodyPr/>
          <a:lstStyle/>
          <a:p>
            <a:r>
              <a:t>Title Text</a:t>
            </a:r>
          </a:p>
        </p:txBody>
      </p:sp>
      <p:sp>
        <p:nvSpPr>
          <p:cNvPr id="186" name="Body Level One…"/>
          <p:cNvSpPr txBox="1">
            <a:spLocks noGrp="1"/>
          </p:cNvSpPr>
          <p:nvPr>
            <p:ph type="body" idx="1"/>
          </p:nvPr>
        </p:nvSpPr>
        <p:spPr>
          <a:xfrm>
            <a:off x="1295397" y="982132"/>
            <a:ext cx="7433027" cy="489373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7" name="Straight Connector 13"/>
          <p:cNvSpPr/>
          <p:nvPr/>
        </p:nvSpPr>
        <p:spPr>
          <a:xfrm flipH="1">
            <a:off x="8863889" y="990600"/>
            <a:ext cx="1" cy="4876801"/>
          </a:xfrm>
          <a:prstGeom prst="line">
            <a:avLst/>
          </a:prstGeom>
          <a:ln w="15875">
            <a:solidFill>
              <a:schemeClr val="accent1"/>
            </a:solidFill>
          </a:ln>
        </p:spPr>
        <p:txBody>
          <a:bodyPr lIns="45719" rIns="45719"/>
          <a:lstStyle/>
          <a:p>
            <a:endParaRPr/>
          </a:p>
        </p:txBody>
      </p:sp>
      <p:sp>
        <p:nvSpPr>
          <p:cNvPr id="18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95" name="Title Text"/>
          <p:cNvSpPr txBox="1">
            <a:spLocks noGrp="1"/>
          </p:cNvSpPr>
          <p:nvPr>
            <p:ph type="title"/>
          </p:nvPr>
        </p:nvSpPr>
        <p:spPr>
          <a:xfrm>
            <a:off x="2193726" y="178593"/>
            <a:ext cx="7804548" cy="1518048"/>
          </a:xfrm>
          <a:prstGeom prst="rect">
            <a:avLst/>
          </a:prstGeom>
        </p:spPr>
        <p:txBody>
          <a:bodyPr lIns="35718" tIns="35718" rIns="35718" bIns="35718"/>
          <a:lstStyle>
            <a:lvl1pPr defTabSz="410765">
              <a:defRPr sz="5600">
                <a:solidFill>
                  <a:srgbClr val="000000"/>
                </a:solidFill>
                <a:latin typeface="Helvetica Neue Medium"/>
                <a:ea typeface="Helvetica Neue Medium"/>
                <a:cs typeface="Helvetica Neue Medium"/>
                <a:sym typeface="Helvetica Neue Medium"/>
              </a:defRPr>
            </a:lvl1pPr>
          </a:lstStyle>
          <a:p>
            <a:r>
              <a:t>Title Text</a:t>
            </a:r>
          </a:p>
        </p:txBody>
      </p:sp>
      <p:sp>
        <p:nvSpPr>
          <p:cNvPr id="196" name="Body Level One…"/>
          <p:cNvSpPr txBox="1">
            <a:spLocks noGrp="1"/>
          </p:cNvSpPr>
          <p:nvPr>
            <p:ph type="body" idx="1"/>
          </p:nvPr>
        </p:nvSpPr>
        <p:spPr>
          <a:xfrm>
            <a:off x="2193726" y="1821656"/>
            <a:ext cx="7804548" cy="4420196"/>
          </a:xfrm>
          <a:prstGeom prst="rect">
            <a:avLst/>
          </a:prstGeom>
        </p:spPr>
        <p:txBody>
          <a:bodyPr lIns="35718" tIns="35718" rIns="35718" bIns="35718" anchor="ctr"/>
          <a:lstStyle>
            <a:lvl1pPr marL="305593" indent="-305593" defTabSz="410765">
              <a:spcBef>
                <a:spcPts val="2900"/>
              </a:spcBef>
              <a:buClrTx/>
              <a:buSzPct val="145000"/>
              <a:buFontTx/>
              <a:defRPr sz="2200">
                <a:solidFill>
                  <a:srgbClr val="000000"/>
                </a:solidFill>
                <a:latin typeface="Helvetica Neue"/>
                <a:ea typeface="Helvetica Neue"/>
                <a:cs typeface="Helvetica Neue"/>
                <a:sym typeface="Helvetica Neue"/>
              </a:defRPr>
            </a:lvl1pPr>
            <a:lvl2pPr marL="750093" indent="-305593" defTabSz="410765">
              <a:spcBef>
                <a:spcPts val="2900"/>
              </a:spcBef>
              <a:buClrTx/>
              <a:buSzPct val="145000"/>
              <a:buFontTx/>
              <a:defRPr sz="2200">
                <a:solidFill>
                  <a:srgbClr val="000000"/>
                </a:solidFill>
                <a:latin typeface="Helvetica Neue"/>
                <a:ea typeface="Helvetica Neue"/>
                <a:cs typeface="Helvetica Neue"/>
                <a:sym typeface="Helvetica Neue"/>
              </a:defRPr>
            </a:lvl2pPr>
            <a:lvl3pPr marL="1194593" indent="-305593" defTabSz="410765">
              <a:spcBef>
                <a:spcPts val="2900"/>
              </a:spcBef>
              <a:buClrTx/>
              <a:buSzPct val="145000"/>
              <a:buFontTx/>
              <a:defRPr sz="2200">
                <a:solidFill>
                  <a:srgbClr val="000000"/>
                </a:solidFill>
                <a:latin typeface="Helvetica Neue"/>
                <a:ea typeface="Helvetica Neue"/>
                <a:cs typeface="Helvetica Neue"/>
                <a:sym typeface="Helvetica Neue"/>
              </a:defRPr>
            </a:lvl3pPr>
            <a:lvl4pPr marL="1639093" indent="-305593" defTabSz="410765">
              <a:spcBef>
                <a:spcPts val="2900"/>
              </a:spcBef>
              <a:buClrTx/>
              <a:buSzPct val="145000"/>
              <a:buFontTx/>
              <a:defRPr sz="2200">
                <a:solidFill>
                  <a:srgbClr val="000000"/>
                </a:solidFill>
                <a:latin typeface="Helvetica Neue"/>
                <a:ea typeface="Helvetica Neue"/>
                <a:cs typeface="Helvetica Neue"/>
                <a:sym typeface="Helvetica Neue"/>
              </a:defRPr>
            </a:lvl4pPr>
            <a:lvl5pPr marL="2083593" indent="-305593" defTabSz="410765">
              <a:spcBef>
                <a:spcPts val="2900"/>
              </a:spcBef>
              <a:buClrTx/>
              <a:buSzPct val="145000"/>
              <a:buFontTx/>
              <a:defRPr sz="2200">
                <a:solidFill>
                  <a:srgbClr val="00000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97" name="Slide Number"/>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 name="Straight Connector 6"/>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32"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33" name="Body Level One…"/>
          <p:cNvSpPr txBox="1">
            <a:spLocks noGrp="1"/>
          </p:cNvSpPr>
          <p:nvPr>
            <p:ph type="body" sz="half" idx="1"/>
          </p:nvPr>
        </p:nvSpPr>
        <p:spPr>
          <a:xfrm>
            <a:off x="1295400" y="2556931"/>
            <a:ext cx="9601198" cy="33189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2015069" y="1752606"/>
            <a:ext cx="8158689" cy="1822514"/>
          </a:xfrm>
          <a:prstGeom prst="rect">
            <a:avLst/>
          </a:prstGeom>
        </p:spPr>
        <p:txBody>
          <a:bodyPr anchor="b"/>
          <a:lstStyle/>
          <a:p>
            <a:r>
              <a:t>Title Text</a:t>
            </a:r>
          </a:p>
        </p:txBody>
      </p:sp>
      <p:sp>
        <p:nvSpPr>
          <p:cNvPr id="42" name="Body Level One…"/>
          <p:cNvSpPr txBox="1">
            <a:spLocks noGrp="1"/>
          </p:cNvSpPr>
          <p:nvPr>
            <p:ph type="body" sz="quarter" idx="1"/>
          </p:nvPr>
        </p:nvSpPr>
        <p:spPr>
          <a:xfrm>
            <a:off x="2015066" y="3846050"/>
            <a:ext cx="8158692" cy="954548"/>
          </a:xfrm>
          <a:prstGeom prst="rect">
            <a:avLst/>
          </a:prstGeom>
        </p:spPr>
        <p:txBody>
          <a:bodyPr/>
          <a:lstStyle>
            <a:lvl1pPr marL="0" indent="0" algn="ctr">
              <a:buClrTx/>
              <a:buSzTx/>
              <a:buFontTx/>
              <a:buNone/>
              <a:defRPr>
                <a:solidFill>
                  <a:srgbClr val="000000"/>
                </a:solidFill>
              </a:defRPr>
            </a:lvl1pPr>
            <a:lvl2pPr marL="0" indent="457200" algn="ctr">
              <a:buClrTx/>
              <a:buSzTx/>
              <a:buFontTx/>
              <a:buNone/>
              <a:defRPr>
                <a:solidFill>
                  <a:srgbClr val="000000"/>
                </a:solidFill>
              </a:defRPr>
            </a:lvl2pPr>
            <a:lvl3pPr marL="0" indent="914400" algn="ctr">
              <a:buClrTx/>
              <a:buSzTx/>
              <a:buFontTx/>
              <a:buNone/>
              <a:defRPr>
                <a:solidFill>
                  <a:srgbClr val="000000"/>
                </a:solidFill>
              </a:defRPr>
            </a:lvl3pPr>
            <a:lvl4pPr marL="0" indent="1371600" algn="ctr">
              <a:buClrTx/>
              <a:buSzTx/>
              <a:buFontTx/>
              <a:buNone/>
              <a:defRPr>
                <a:solidFill>
                  <a:srgbClr val="000000"/>
                </a:solidFill>
              </a:defRPr>
            </a:lvl4pPr>
            <a:lvl5pPr marL="0" indent="1828800" algn="ctr">
              <a:buClrTx/>
              <a:buSzTx/>
              <a:buFontTx/>
              <a:buNone/>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Straight Connector 15"/>
          <p:cNvSpPr/>
          <p:nvPr/>
        </p:nvSpPr>
        <p:spPr>
          <a:xfrm>
            <a:off x="2012723" y="3710585"/>
            <a:ext cx="8163381" cy="1"/>
          </a:xfrm>
          <a:prstGeom prst="line">
            <a:avLst/>
          </a:prstGeom>
          <a:ln w="15875">
            <a:solidFill>
              <a:schemeClr val="accent1"/>
            </a:solidFill>
          </a:ln>
        </p:spPr>
        <p:txBody>
          <a:bodyPr lIns="45719" rIns="45719"/>
          <a:lstStyle/>
          <a:p>
            <a:endParaRP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1" name="Straight Connector 7"/>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52"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53" name="Body Level One…"/>
          <p:cNvSpPr txBox="1">
            <a:spLocks noGrp="1"/>
          </p:cNvSpPr>
          <p:nvPr>
            <p:ph type="body" sz="quarter" idx="1"/>
          </p:nvPr>
        </p:nvSpPr>
        <p:spPr>
          <a:xfrm>
            <a:off x="1298447" y="2560320"/>
            <a:ext cx="4718305" cy="331012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1"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62" name="Body Level One…"/>
          <p:cNvSpPr txBox="1">
            <a:spLocks noGrp="1"/>
          </p:cNvSpPr>
          <p:nvPr>
            <p:ph type="body" sz="quarter" idx="1"/>
          </p:nvPr>
        </p:nvSpPr>
        <p:spPr>
          <a:xfrm>
            <a:off x="1295400" y="2658533"/>
            <a:ext cx="4718304" cy="576263"/>
          </a:xfrm>
          <a:prstGeom prst="rect">
            <a:avLst/>
          </a:prstGeom>
        </p:spPr>
        <p:txBody>
          <a:bodyPr anchor="b"/>
          <a:lstStyle>
            <a:lvl1pPr marL="0" indent="0">
              <a:buClrTx/>
              <a:buSzTx/>
              <a:buFontTx/>
              <a:buNone/>
              <a:defRPr sz="2800">
                <a:solidFill>
                  <a:schemeClr val="accent1"/>
                </a:solidFill>
              </a:defRPr>
            </a:lvl1pPr>
            <a:lvl2pPr marL="0" indent="457200">
              <a:buClrTx/>
              <a:buSzTx/>
              <a:buFontTx/>
              <a:buNone/>
              <a:defRPr sz="2800">
                <a:solidFill>
                  <a:schemeClr val="accent1"/>
                </a:solidFill>
              </a:defRPr>
            </a:lvl2pPr>
            <a:lvl3pPr marL="0" indent="914400">
              <a:buClrTx/>
              <a:buSzTx/>
              <a:buFontTx/>
              <a:buNone/>
              <a:defRPr sz="2800">
                <a:solidFill>
                  <a:schemeClr val="accent1"/>
                </a:solidFill>
              </a:defRPr>
            </a:lvl3pPr>
            <a:lvl4pPr marL="0" indent="1371600">
              <a:buClrTx/>
              <a:buSzTx/>
              <a:buFontTx/>
              <a:buNone/>
              <a:defRPr sz="2800">
                <a:solidFill>
                  <a:schemeClr val="accent1"/>
                </a:solidFill>
              </a:defRPr>
            </a:lvl4pPr>
            <a:lvl5pPr marL="0" indent="1828800">
              <a:buClrTx/>
              <a:buSzTx/>
              <a:buFontTx/>
              <a:buNone/>
              <a:defRPr sz="28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63" name="Text Placeholder 4"/>
          <p:cNvSpPr>
            <a:spLocks noGrp="1"/>
          </p:cNvSpPr>
          <p:nvPr>
            <p:ph type="body" sz="quarter" idx="13"/>
          </p:nvPr>
        </p:nvSpPr>
        <p:spPr>
          <a:xfrm>
            <a:off x="6180669" y="2658533"/>
            <a:ext cx="4718306" cy="576263"/>
          </a:xfrm>
          <a:prstGeom prst="rect">
            <a:avLst/>
          </a:prstGeom>
        </p:spPr>
        <p:txBody>
          <a:bodyPr anchor="b"/>
          <a:lstStyle/>
          <a:p>
            <a:pPr marL="0" indent="0">
              <a:buClrTx/>
              <a:buSzTx/>
              <a:buFontTx/>
              <a:buNone/>
              <a:defRPr sz="2800">
                <a:solidFill>
                  <a:schemeClr val="accent1"/>
                </a:solidFill>
              </a:defRPr>
            </a:pPr>
            <a:endParaRPr/>
          </a:p>
        </p:txBody>
      </p:sp>
      <p:sp>
        <p:nvSpPr>
          <p:cNvPr id="64" name="Straight Connector 17"/>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73" name="Straight Connector 13"/>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1293811" y="1388534"/>
            <a:ext cx="3718455" cy="1371601"/>
          </a:xfrm>
          <a:prstGeom prst="rect">
            <a:avLst/>
          </a:prstGeom>
        </p:spPr>
        <p:txBody>
          <a:bodyPr anchor="b"/>
          <a:lstStyle>
            <a:lvl1pPr>
              <a:defRPr sz="2400"/>
            </a:lvl1pPr>
          </a:lstStyle>
          <a:p>
            <a:r>
              <a:t>Title Text</a:t>
            </a:r>
          </a:p>
        </p:txBody>
      </p:sp>
      <p:sp>
        <p:nvSpPr>
          <p:cNvPr id="89" name="Body Level One…"/>
          <p:cNvSpPr txBox="1">
            <a:spLocks noGrp="1"/>
          </p:cNvSpPr>
          <p:nvPr>
            <p:ph type="body" sz="half" idx="1"/>
          </p:nvPr>
        </p:nvSpPr>
        <p:spPr>
          <a:xfrm>
            <a:off x="5418668" y="982131"/>
            <a:ext cx="5469467" cy="4893736"/>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90" name="Text Placeholder 3"/>
          <p:cNvSpPr>
            <a:spLocks noGrp="1"/>
          </p:cNvSpPr>
          <p:nvPr>
            <p:ph type="body" sz="quarter" idx="13"/>
          </p:nvPr>
        </p:nvSpPr>
        <p:spPr>
          <a:xfrm>
            <a:off x="1293811" y="3031064"/>
            <a:ext cx="3718455" cy="2438406"/>
          </a:xfrm>
          <a:prstGeom prst="rect">
            <a:avLst/>
          </a:prstGeom>
        </p:spPr>
        <p:txBody>
          <a:bodyPr/>
          <a:lstStyle/>
          <a:p>
            <a:pPr marL="0" indent="0" algn="ctr">
              <a:buClrTx/>
              <a:buSzTx/>
              <a:buFontTx/>
              <a:buNone/>
              <a:defRPr sz="1600"/>
            </a:pPr>
            <a:endParaRPr/>
          </a:p>
        </p:txBody>
      </p:sp>
      <p:sp>
        <p:nvSpPr>
          <p:cNvPr id="91" name="Straight Connector 15"/>
          <p:cNvSpPr/>
          <p:nvPr/>
        </p:nvSpPr>
        <p:spPr>
          <a:xfrm>
            <a:off x="1396169" y="2912533"/>
            <a:ext cx="3514498" cy="1"/>
          </a:xfrm>
          <a:prstGeom prst="line">
            <a:avLst/>
          </a:prstGeom>
          <a:ln w="15875">
            <a:solidFill>
              <a:schemeClr val="accent1"/>
            </a:solidFill>
          </a:ln>
        </p:spPr>
        <p:txBody>
          <a:bodyPr lIns="45719" rIns="45719"/>
          <a:lstStyle/>
          <a:p>
            <a:endParaRP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9" name="Title Text"/>
          <p:cNvSpPr txBox="1">
            <a:spLocks noGrp="1"/>
          </p:cNvSpPr>
          <p:nvPr>
            <p:ph type="title"/>
          </p:nvPr>
        </p:nvSpPr>
        <p:spPr>
          <a:xfrm>
            <a:off x="1295399" y="1883831"/>
            <a:ext cx="6241816" cy="1371601"/>
          </a:xfrm>
          <a:prstGeom prst="rect">
            <a:avLst/>
          </a:prstGeom>
        </p:spPr>
        <p:txBody>
          <a:bodyPr anchor="b"/>
          <a:lstStyle>
            <a:lvl1pPr>
              <a:defRPr sz="2800"/>
            </a:lvl1pPr>
          </a:lstStyle>
          <a:p>
            <a:r>
              <a:t>Title Text</a:t>
            </a:r>
          </a:p>
        </p:txBody>
      </p:sp>
      <p:sp>
        <p:nvSpPr>
          <p:cNvPr id="100" name="Picture Placeholder 2"/>
          <p:cNvSpPr>
            <a:spLocks noGrp="1"/>
          </p:cNvSpPr>
          <p:nvPr>
            <p:ph type="pic" sz="quarter" idx="13"/>
          </p:nvPr>
        </p:nvSpPr>
        <p:spPr>
          <a:xfrm>
            <a:off x="8094830" y="1041400"/>
            <a:ext cx="3063348" cy="4775200"/>
          </a:xfrm>
          <a:prstGeom prst="rect">
            <a:avLst/>
          </a:prstGeom>
          <a:ln w="57150">
            <a:solidFill>
              <a:srgbClr val="808080"/>
            </a:solidFill>
            <a:miter lim="800000"/>
          </a:ln>
        </p:spPr>
        <p:txBody>
          <a:bodyPr lIns="91439" rIns="91439">
            <a:noAutofit/>
          </a:bodyPr>
          <a:lstStyle/>
          <a:p>
            <a:endParaRPr/>
          </a:p>
        </p:txBody>
      </p:sp>
      <p:sp>
        <p:nvSpPr>
          <p:cNvPr id="101" name="Body Level One…"/>
          <p:cNvSpPr txBox="1">
            <a:spLocks noGrp="1"/>
          </p:cNvSpPr>
          <p:nvPr>
            <p:ph type="body" sz="quarter" idx="1"/>
          </p:nvPr>
        </p:nvSpPr>
        <p:spPr>
          <a:xfrm>
            <a:off x="1295399" y="3255431"/>
            <a:ext cx="6241816" cy="1828801"/>
          </a:xfrm>
          <a:prstGeom prst="rect">
            <a:avLst/>
          </a:prstGeom>
        </p:spPr>
        <p:txBody>
          <a:bodyPr/>
          <a:lstStyle>
            <a:lvl1pPr marL="0" indent="0" algn="ctr">
              <a:buClrTx/>
              <a:buSzTx/>
              <a:buFontTx/>
              <a:buNone/>
              <a:defRPr sz="1800"/>
            </a:lvl1pPr>
            <a:lvl2pPr marL="0" indent="457200" algn="ctr">
              <a:buClrTx/>
              <a:buSzTx/>
              <a:buFontTx/>
              <a:buNone/>
              <a:defRPr sz="1800"/>
            </a:lvl2pPr>
            <a:lvl3pPr marL="0" indent="914400" algn="ctr">
              <a:buClrTx/>
              <a:buSzTx/>
              <a:buFontTx/>
              <a:buNone/>
              <a:defRPr sz="1800"/>
            </a:lvl3pPr>
            <a:lvl4pPr marL="0" indent="1371600" algn="ctr">
              <a:buClrTx/>
              <a:buSzTx/>
              <a:buFontTx/>
              <a:buNone/>
              <a:defRPr sz="1800"/>
            </a:lvl4pPr>
            <a:lvl5pPr marL="0" indent="1828800" algn="ctr">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rcRect/>
          <a:stretch>
            <a:fillRect/>
          </a:stretch>
        </a:blipFill>
        <a:effectLst/>
      </p:bgPr>
    </p:bg>
    <p:spTree>
      <p:nvGrpSpPr>
        <p:cNvPr id="1" name=""/>
        <p:cNvGrpSpPr/>
        <p:nvPr/>
      </p:nvGrpSpPr>
      <p:grpSpPr>
        <a:xfrm>
          <a:off x="0" y="0"/>
          <a:ext cx="0" cy="0"/>
          <a:chOff x="0" y="0"/>
          <a:chExt cx="0" cy="0"/>
        </a:xfrm>
      </p:grpSpPr>
      <p:grpSp>
        <p:nvGrpSpPr>
          <p:cNvPr id="6" name="Group 6"/>
          <p:cNvGrpSpPr/>
          <p:nvPr/>
        </p:nvGrpSpPr>
        <p:grpSpPr>
          <a:xfrm>
            <a:off x="-15737" y="0"/>
            <a:ext cx="12229964" cy="6856215"/>
            <a:chOff x="0" y="0"/>
            <a:chExt cx="12229962" cy="6856214"/>
          </a:xfrm>
        </p:grpSpPr>
        <p:pic>
          <p:nvPicPr>
            <p:cNvPr id="2" name="Picture 7" descr="Picture 7"/>
            <p:cNvPicPr>
              <a:picLocks noChangeAspect="1"/>
            </p:cNvPicPr>
            <p:nvPr/>
          </p:nvPicPr>
          <p:blipFill>
            <a:blip r:embed="rId21">
              <a:extLst/>
            </a:blip>
            <a:stretch>
              <a:fillRect/>
            </a:stretch>
          </p:blipFill>
          <p:spPr>
            <a:xfrm>
              <a:off x="15736" y="0"/>
              <a:ext cx="12188826" cy="6856215"/>
            </a:xfrm>
            <a:prstGeom prst="rect">
              <a:avLst/>
            </a:prstGeom>
            <a:ln w="12700" cap="flat">
              <a:noFill/>
              <a:miter lim="400000"/>
            </a:ln>
            <a:effectLst/>
          </p:spPr>
        </p:pic>
        <p:sp>
          <p:nvSpPr>
            <p:cNvPr id="3" name="Rectangle 8"/>
            <p:cNvSpPr/>
            <p:nvPr/>
          </p:nvSpPr>
          <p:spPr>
            <a:xfrm>
              <a:off x="623748" y="609600"/>
              <a:ext cx="10972801" cy="5638801"/>
            </a:xfrm>
            <a:prstGeom prst="rect">
              <a:avLst/>
            </a:prstGeom>
            <a:noFill/>
            <a:ln w="15875" cap="flat">
              <a:solidFill>
                <a:schemeClr val="accent1"/>
              </a:solidFill>
              <a:prstDash val="solid"/>
              <a:miter lim="800000"/>
            </a:ln>
            <a:effectLst/>
          </p:spPr>
          <p:txBody>
            <a:bodyPr wrap="square" lIns="45719" tIns="45719" rIns="45719" bIns="45719" numCol="1" anchor="t">
              <a:noAutofit/>
            </a:bodyPr>
            <a:lstStyle/>
            <a:p>
              <a:endParaRPr/>
            </a:p>
          </p:txBody>
        </p:sp>
        <p:pic>
          <p:nvPicPr>
            <p:cNvPr id="4" name="Picture 9" descr="Picture 9"/>
            <p:cNvPicPr>
              <a:picLocks noChangeAspect="1"/>
            </p:cNvPicPr>
            <p:nvPr/>
          </p:nvPicPr>
          <p:blipFill>
            <a:blip r:embed="rId22">
              <a:extLst/>
            </a:blip>
            <a:stretch>
              <a:fillRect/>
            </a:stretch>
          </p:blipFill>
          <p:spPr>
            <a:xfrm>
              <a:off x="-1" y="3153832"/>
              <a:ext cx="777241" cy="606426"/>
            </a:xfrm>
            <a:prstGeom prst="rect">
              <a:avLst/>
            </a:prstGeom>
            <a:ln w="12700" cap="flat">
              <a:noFill/>
              <a:miter lim="400000"/>
            </a:ln>
            <a:effectLst/>
          </p:spPr>
        </p:pic>
        <p:pic>
          <p:nvPicPr>
            <p:cNvPr id="5" name="Picture 10" descr="Picture 10"/>
            <p:cNvPicPr>
              <a:picLocks noChangeAspect="1"/>
            </p:cNvPicPr>
            <p:nvPr/>
          </p:nvPicPr>
          <p:blipFill>
            <a:blip r:embed="rId22">
              <a:extLst/>
            </a:blip>
            <a:stretch>
              <a:fillRect/>
            </a:stretch>
          </p:blipFill>
          <p:spPr>
            <a:xfrm>
              <a:off x="11452722" y="3153832"/>
              <a:ext cx="777241" cy="606426"/>
            </a:xfrm>
            <a:prstGeom prst="rect">
              <a:avLst/>
            </a:prstGeom>
            <a:ln w="12700" cap="flat">
              <a:noFill/>
              <a:miter lim="400000"/>
            </a:ln>
            <a:effectLst/>
          </p:spPr>
        </p:pic>
      </p:grpSp>
      <p:sp>
        <p:nvSpPr>
          <p:cNvPr id="7"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0673395" y="5986779"/>
            <a:ext cx="223204" cy="243841"/>
          </a:xfrm>
          <a:prstGeom prst="rect">
            <a:avLst/>
          </a:prstGeom>
          <a:ln w="12700">
            <a:miter lim="400000"/>
          </a:ln>
        </p:spPr>
        <p:txBody>
          <a:bodyPr wrap="none" lIns="45719" rIns="45719" anchor="ctr">
            <a:spAutoFit/>
          </a:bodyPr>
          <a:lstStyle>
            <a:lvl1pPr algn="r">
              <a:defRPr sz="10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262626"/>
          </a:solidFill>
          <a:uFillTx/>
          <a:latin typeface="+mj-lt"/>
          <a:ea typeface="+mj-ea"/>
          <a:cs typeface="+mj-cs"/>
          <a:sym typeface="Garamond"/>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262626"/>
          </a:solidFill>
          <a:uFillTx/>
          <a:latin typeface="+mj-lt"/>
          <a:ea typeface="+mj-ea"/>
          <a:cs typeface="+mj-cs"/>
          <a:sym typeface="Garamond"/>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262626"/>
          </a:solidFill>
          <a:uFillTx/>
          <a:latin typeface="+mj-lt"/>
          <a:ea typeface="+mj-ea"/>
          <a:cs typeface="+mj-cs"/>
          <a:sym typeface="Garamond"/>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262626"/>
          </a:solidFill>
          <a:uFillTx/>
          <a:latin typeface="+mj-lt"/>
          <a:ea typeface="+mj-ea"/>
          <a:cs typeface="+mj-cs"/>
          <a:sym typeface="Garamond"/>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262626"/>
          </a:solidFill>
          <a:uFillTx/>
          <a:latin typeface="+mj-lt"/>
          <a:ea typeface="+mj-ea"/>
          <a:cs typeface="+mj-cs"/>
          <a:sym typeface="Garamond"/>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262626"/>
          </a:solidFill>
          <a:uFillTx/>
          <a:latin typeface="+mj-lt"/>
          <a:ea typeface="+mj-ea"/>
          <a:cs typeface="+mj-cs"/>
          <a:sym typeface="Garamond"/>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262626"/>
          </a:solidFill>
          <a:uFillTx/>
          <a:latin typeface="+mj-lt"/>
          <a:ea typeface="+mj-ea"/>
          <a:cs typeface="+mj-cs"/>
          <a:sym typeface="Garamond"/>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262626"/>
          </a:solidFill>
          <a:uFillTx/>
          <a:latin typeface="+mj-lt"/>
          <a:ea typeface="+mj-ea"/>
          <a:cs typeface="+mj-cs"/>
          <a:sym typeface="Garamond"/>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262626"/>
          </a:solidFill>
          <a:uFillTx/>
          <a:latin typeface="+mj-lt"/>
          <a:ea typeface="+mj-ea"/>
          <a:cs typeface="+mj-cs"/>
          <a:sym typeface="Garamond"/>
        </a:defRPr>
      </a:lvl9pPr>
    </p:titleStyle>
    <p:bodyStyle>
      <a:lvl1pPr marL="285750" marR="0" indent="-28575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ln>
            <a:noFill/>
          </a:ln>
          <a:solidFill>
            <a:srgbClr val="262626"/>
          </a:solidFill>
          <a:uFillTx/>
          <a:latin typeface="+mj-lt"/>
          <a:ea typeface="+mj-ea"/>
          <a:cs typeface="+mj-cs"/>
          <a:sym typeface="Garamond"/>
        </a:defRPr>
      </a:lvl1pPr>
      <a:lvl2pPr marL="800100" marR="0" indent="-34290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ln>
            <a:noFill/>
          </a:ln>
          <a:solidFill>
            <a:srgbClr val="262626"/>
          </a:solidFill>
          <a:uFillTx/>
          <a:latin typeface="+mj-lt"/>
          <a:ea typeface="+mj-ea"/>
          <a:cs typeface="+mj-cs"/>
          <a:sym typeface="Garamond"/>
        </a:defRPr>
      </a:lvl2pPr>
      <a:lvl3pPr marL="1295400" marR="0" indent="-38100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ln>
            <a:noFill/>
          </a:ln>
          <a:solidFill>
            <a:srgbClr val="262626"/>
          </a:solidFill>
          <a:uFillTx/>
          <a:latin typeface="+mj-lt"/>
          <a:ea typeface="+mj-ea"/>
          <a:cs typeface="+mj-cs"/>
          <a:sym typeface="Garamond"/>
        </a:defRPr>
      </a:lvl3pPr>
      <a:lvl4pPr marL="1628775" marR="0" indent="-25717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ln>
            <a:noFill/>
          </a:ln>
          <a:solidFill>
            <a:srgbClr val="262626"/>
          </a:solidFill>
          <a:uFillTx/>
          <a:latin typeface="+mj-lt"/>
          <a:ea typeface="+mj-ea"/>
          <a:cs typeface="+mj-cs"/>
          <a:sym typeface="Garamond"/>
        </a:defRPr>
      </a:lvl4pPr>
      <a:lvl5pPr marL="2122714" marR="0" indent="-293914"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ln>
            <a:noFill/>
          </a:ln>
          <a:solidFill>
            <a:srgbClr val="262626"/>
          </a:solidFill>
          <a:uFillTx/>
          <a:latin typeface="+mj-lt"/>
          <a:ea typeface="+mj-ea"/>
          <a:cs typeface="+mj-cs"/>
          <a:sym typeface="Garamond"/>
        </a:defRPr>
      </a:lvl5pPr>
      <a:lvl6pPr marL="26778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ln>
            <a:noFill/>
          </a:ln>
          <a:solidFill>
            <a:srgbClr val="262626"/>
          </a:solidFill>
          <a:uFillTx/>
          <a:latin typeface="+mj-lt"/>
          <a:ea typeface="+mj-ea"/>
          <a:cs typeface="+mj-cs"/>
          <a:sym typeface="Garamond"/>
        </a:defRPr>
      </a:lvl6pPr>
      <a:lvl7pPr marL="31350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ln>
            <a:noFill/>
          </a:ln>
          <a:solidFill>
            <a:srgbClr val="262626"/>
          </a:solidFill>
          <a:uFillTx/>
          <a:latin typeface="+mj-lt"/>
          <a:ea typeface="+mj-ea"/>
          <a:cs typeface="+mj-cs"/>
          <a:sym typeface="Garamond"/>
        </a:defRPr>
      </a:lvl7pPr>
      <a:lvl8pPr marL="35922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ln>
            <a:noFill/>
          </a:ln>
          <a:solidFill>
            <a:srgbClr val="262626"/>
          </a:solidFill>
          <a:uFillTx/>
          <a:latin typeface="+mj-lt"/>
          <a:ea typeface="+mj-ea"/>
          <a:cs typeface="+mj-cs"/>
          <a:sym typeface="Garamond"/>
        </a:defRPr>
      </a:lvl8pPr>
      <a:lvl9pPr marL="40494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ln>
            <a:noFill/>
          </a:ln>
          <a:solidFill>
            <a:srgbClr val="262626"/>
          </a:solidFill>
          <a:uFillTx/>
          <a:latin typeface="+mj-lt"/>
          <a:ea typeface="+mj-ea"/>
          <a:cs typeface="+mj-cs"/>
          <a:sym typeface="Garamond"/>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aramond"/>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aramond"/>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aramond"/>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aramond"/>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aramond"/>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aramond"/>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aramond"/>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aramond"/>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aramon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ctrTitle"/>
          </p:nvPr>
        </p:nvSpPr>
        <p:spPr>
          <a:xfrm>
            <a:off x="2692398" y="1871130"/>
            <a:ext cx="6815669" cy="1515534"/>
          </a:xfrm>
          <a:prstGeom prst="rect">
            <a:avLst/>
          </a:prstGeom>
        </p:spPr>
        <p:txBody>
          <a:bodyPr>
            <a:noAutofit/>
          </a:bodyPr>
          <a:lstStyle/>
          <a:p>
            <a:pPr defTabSz="182880">
              <a:defRPr sz="2160"/>
            </a:pPr>
            <a:r>
              <a:rPr sz="3200" b="1"/>
              <a:t/>
            </a:r>
            <a:br>
              <a:rPr sz="3200" b="1"/>
            </a:br>
            <a:r>
              <a:rPr sz="3200" b="1"/>
              <a:t/>
            </a:r>
            <a:br>
              <a:rPr sz="3200" b="1"/>
            </a:br>
            <a:r>
              <a:rPr sz="3200" b="1"/>
              <a:t/>
            </a:r>
            <a:br>
              <a:rPr sz="3200" b="1"/>
            </a:br>
            <a:r>
              <a:rPr sz="3200" b="1"/>
              <a:t/>
            </a:r>
            <a:br>
              <a:rPr sz="3200" b="1"/>
            </a:br>
            <a:r>
              <a:rPr sz="3200" b="1"/>
              <a:t/>
            </a:r>
            <a:br>
              <a:rPr sz="3200" b="1"/>
            </a:br>
            <a:r>
              <a:rPr sz="3200" b="1"/>
              <a:t/>
            </a:r>
            <a:br>
              <a:rPr sz="3200" b="1"/>
            </a:br>
            <a:r>
              <a:rPr sz="3200" b="1"/>
              <a:t/>
            </a:r>
            <a:br>
              <a:rPr sz="3200" b="1"/>
            </a:br>
            <a:r>
              <a:rPr sz="3200" b="1"/>
              <a:t/>
            </a:r>
            <a:br>
              <a:rPr sz="3200" b="1"/>
            </a:br>
            <a:r>
              <a:rPr sz="3200" b="1"/>
              <a:t/>
            </a:r>
            <a:br>
              <a:rPr sz="3200" b="1"/>
            </a:br>
            <a:r>
              <a:rPr sz="3200" b="1"/>
              <a:t/>
            </a:r>
            <a:br>
              <a:rPr sz="3200" b="1"/>
            </a:br>
            <a:r>
              <a:rPr sz="3200" b="1"/>
              <a:t/>
            </a:r>
            <a:br>
              <a:rPr sz="3200" b="1"/>
            </a:br>
            <a:r>
              <a:rPr sz="3200" b="1"/>
              <a:t/>
            </a:r>
            <a:br>
              <a:rPr sz="3200" b="1"/>
            </a:br>
            <a:r>
              <a:rPr sz="3200" b="1"/>
              <a:t/>
            </a:r>
            <a:br>
              <a:rPr sz="3200" b="1"/>
            </a:br>
            <a:r>
              <a:rPr sz="3200" b="1"/>
              <a:t/>
            </a:r>
            <a:br>
              <a:rPr sz="3200" b="1"/>
            </a:br>
            <a:r>
              <a:rPr sz="3200" b="1"/>
              <a:t/>
            </a:r>
            <a:br>
              <a:rPr sz="3200" b="1"/>
            </a:br>
            <a:r>
              <a:rPr sz="3200" b="1"/>
              <a:t>International conference on Anti Human Trafficking ( theory to Practice) </a:t>
            </a:r>
          </a:p>
        </p:txBody>
      </p:sp>
      <p:sp>
        <p:nvSpPr>
          <p:cNvPr id="207" name="Subtitle 2"/>
          <p:cNvSpPr txBox="1">
            <a:spLocks noGrp="1"/>
          </p:cNvSpPr>
          <p:nvPr>
            <p:ph type="subTitle" sz="quarter" idx="1"/>
          </p:nvPr>
        </p:nvSpPr>
        <p:spPr>
          <a:xfrm>
            <a:off x="2692398" y="3657596"/>
            <a:ext cx="6815669" cy="1320803"/>
          </a:xfrm>
          <a:prstGeom prst="rect">
            <a:avLst/>
          </a:prstGeom>
        </p:spPr>
        <p:txBody>
          <a:bodyPr>
            <a:normAutofit/>
          </a:bodyPr>
          <a:lstStyle/>
          <a:p>
            <a:r>
              <a:rPr sz="3200"/>
              <a:t>25</a:t>
            </a:r>
            <a:r>
              <a:rPr sz="3200" baseline="30000"/>
              <a:t>th</a:t>
            </a:r>
            <a:r>
              <a:rPr sz="3200"/>
              <a:t> and 26</a:t>
            </a:r>
            <a:r>
              <a:rPr sz="3200" baseline="30000"/>
              <a:t>th</a:t>
            </a:r>
            <a:r>
              <a:rPr sz="3200"/>
              <a:t> of November,2017</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itle 3"/>
          <p:cNvSpPr txBox="1">
            <a:spLocks noGrp="1"/>
          </p:cNvSpPr>
          <p:nvPr>
            <p:ph type="title"/>
          </p:nvPr>
        </p:nvSpPr>
        <p:spPr>
          <a:xfrm>
            <a:off x="838200" y="648950"/>
            <a:ext cx="10515600" cy="1176676"/>
          </a:xfrm>
          <a:prstGeom prst="rect">
            <a:avLst/>
          </a:prstGeom>
        </p:spPr>
        <p:txBody>
          <a:bodyPr/>
          <a:lstStyle>
            <a:lvl1pPr>
              <a:defRPr sz="3200"/>
            </a:lvl1pPr>
          </a:lstStyle>
          <a:p>
            <a:r>
              <a:rPr b="1"/>
              <a:t>2.1 Cyber  Crime and Human Trafficking – Present trends </a:t>
            </a:r>
          </a:p>
        </p:txBody>
      </p:sp>
      <p:sp>
        <p:nvSpPr>
          <p:cNvPr id="234" name="Content Placeholder 4"/>
          <p:cNvSpPr txBox="1">
            <a:spLocks noGrp="1"/>
          </p:cNvSpPr>
          <p:nvPr>
            <p:ph type="body" idx="1"/>
          </p:nvPr>
        </p:nvSpPr>
        <p:spPr>
          <a:xfrm>
            <a:off x="881026" y="1571612"/>
            <a:ext cx="10515600" cy="4714908"/>
          </a:xfrm>
          <a:prstGeom prst="rect">
            <a:avLst/>
          </a:prstGeom>
        </p:spPr>
        <p:txBody>
          <a:bodyPr>
            <a:noAutofit/>
          </a:bodyPr>
          <a:lstStyle/>
          <a:p>
            <a:pPr marL="285750" indent="-285750">
              <a:lnSpc>
                <a:spcPct val="80000"/>
              </a:lnSpc>
              <a:defRPr sz="1500"/>
            </a:pPr>
            <a:endParaRPr sz="1800"/>
          </a:p>
          <a:p>
            <a:pPr marL="285750" indent="-285750">
              <a:lnSpc>
                <a:spcPct val="80000"/>
              </a:lnSpc>
              <a:defRPr sz="1500"/>
            </a:pPr>
            <a:endParaRPr sz="1800"/>
          </a:p>
          <a:p>
            <a:pPr marL="285750" indent="-285750">
              <a:lnSpc>
                <a:spcPct val="80000"/>
              </a:lnSpc>
              <a:defRPr sz="1500"/>
            </a:pPr>
            <a:endParaRPr sz="1800"/>
          </a:p>
          <a:p>
            <a:pPr marL="285750" indent="-285750">
              <a:lnSpc>
                <a:spcPct val="80000"/>
              </a:lnSpc>
              <a:defRPr sz="1500"/>
            </a:pPr>
            <a:r>
              <a:rPr sz="1800"/>
              <a:t>Issues and challenges</a:t>
            </a:r>
          </a:p>
          <a:p>
            <a:pPr marL="742950" lvl="1" indent="-285750">
              <a:lnSpc>
                <a:spcPct val="80000"/>
              </a:lnSpc>
              <a:defRPr sz="1500"/>
            </a:pPr>
            <a:r>
              <a:rPr sz="1800"/>
              <a:t>Crime has remained – the modus operandi and tools have changed</a:t>
            </a:r>
          </a:p>
          <a:p>
            <a:pPr marL="742950" lvl="1" indent="-285750">
              <a:lnSpc>
                <a:spcPct val="80000"/>
              </a:lnSpc>
              <a:defRPr sz="1500"/>
            </a:pPr>
            <a:r>
              <a:rPr sz="1800"/>
              <a:t>Cyber space provides a completely anonymous platform for abusers and traffickers to operate – they are unidentifiable, untraceable and invisible (end to end encrypted platforms)</a:t>
            </a:r>
          </a:p>
          <a:p>
            <a:pPr marL="742950" lvl="1" indent="-285750">
              <a:lnSpc>
                <a:spcPct val="80000"/>
              </a:lnSpc>
              <a:defRPr sz="1500"/>
            </a:pPr>
            <a:r>
              <a:rPr sz="1800"/>
              <a:t>Directions for legal response – looking at ways  of detecting, prosecuting and booking the criminals</a:t>
            </a:r>
          </a:p>
          <a:p>
            <a:pPr marL="0" indent="0">
              <a:lnSpc>
                <a:spcPct val="80000"/>
              </a:lnSpc>
              <a:buSzTx/>
              <a:buNone/>
              <a:defRPr sz="1500"/>
            </a:pPr>
            <a:r>
              <a:rPr sz="1800"/>
              <a:t>Recommendations:</a:t>
            </a:r>
          </a:p>
          <a:p>
            <a:pPr marL="285750" indent="-285750">
              <a:lnSpc>
                <a:spcPct val="80000"/>
              </a:lnSpc>
              <a:defRPr sz="1500">
                <a:solidFill>
                  <a:srgbClr val="000000"/>
                </a:solidFill>
              </a:defRPr>
            </a:pPr>
            <a:r>
              <a:rPr sz="1800"/>
              <a:t>Focus on Prevention:    Alertness,  Awareness, caution regarding use of social media </a:t>
            </a:r>
          </a:p>
          <a:p>
            <a:pPr marL="285750" indent="-285750">
              <a:lnSpc>
                <a:spcPct val="80000"/>
              </a:lnSpc>
              <a:defRPr sz="1500">
                <a:solidFill>
                  <a:srgbClr val="000000"/>
                </a:solidFill>
              </a:defRPr>
            </a:pPr>
            <a:r>
              <a:rPr sz="1800"/>
              <a:t>Educate children about netiquette and cyber hygiene – safe and informed use of social media</a:t>
            </a:r>
          </a:p>
          <a:p>
            <a:pPr marL="285750" indent="-285750">
              <a:lnSpc>
                <a:spcPct val="80000"/>
              </a:lnSpc>
              <a:defRPr sz="1500">
                <a:solidFill>
                  <a:srgbClr val="000000"/>
                </a:solidFill>
              </a:defRPr>
            </a:pPr>
            <a:r>
              <a:rPr sz="1800"/>
              <a:t>Proactive policing of cyber space by citizens; moving towards social understanding of the net to use it as a powerful enabler</a:t>
            </a:r>
          </a:p>
          <a:p>
            <a:pPr marL="285750" indent="-285750">
              <a:lnSpc>
                <a:spcPct val="80000"/>
              </a:lnSpc>
              <a:defRPr sz="1500">
                <a:solidFill>
                  <a:srgbClr val="000000"/>
                </a:solidFill>
              </a:defRPr>
            </a:pPr>
            <a:r>
              <a:rPr sz="1800"/>
              <a:t>Collaboration of agencies and aggregation of data on an online platform to share experiences, stories and data organized by a neutral agency</a:t>
            </a:r>
          </a:p>
          <a:p>
            <a:pPr marL="285750" indent="-285750">
              <a:lnSpc>
                <a:spcPct val="80000"/>
              </a:lnSpc>
              <a:defRPr sz="1500">
                <a:solidFill>
                  <a:srgbClr val="000000"/>
                </a:solidFill>
              </a:defRPr>
            </a:pPr>
            <a:r>
              <a:rPr sz="1800"/>
              <a:t>Beginning with drafting of an action plan for conducting sessions on further research and aggregation of data on cyber crimes with NGOs, Academics, LEA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itle 1"/>
          <p:cNvSpPr txBox="1">
            <a:spLocks noGrp="1"/>
          </p:cNvSpPr>
          <p:nvPr>
            <p:ph type="title"/>
          </p:nvPr>
        </p:nvSpPr>
        <p:spPr>
          <a:xfrm>
            <a:off x="1295400" y="671888"/>
            <a:ext cx="9601198" cy="1303868"/>
          </a:xfrm>
          <a:prstGeom prst="rect">
            <a:avLst/>
          </a:prstGeom>
        </p:spPr>
        <p:txBody>
          <a:bodyPr>
            <a:normAutofit fontScale="90000"/>
          </a:bodyPr>
          <a:lstStyle>
            <a:lvl1pPr defTabSz="443484">
              <a:defRPr sz="3492"/>
            </a:lvl1pPr>
          </a:lstStyle>
          <a:p>
            <a:r>
              <a:rPr b="1"/>
              <a:t>Concurrent session 2.2: Survivor for Justice Rehabilitation and Reintegration ( Theory and Practice)</a:t>
            </a:r>
          </a:p>
        </p:txBody>
      </p:sp>
      <p:sp>
        <p:nvSpPr>
          <p:cNvPr id="237" name="Content Placeholder 2"/>
          <p:cNvSpPr txBox="1">
            <a:spLocks noGrp="1"/>
          </p:cNvSpPr>
          <p:nvPr>
            <p:ph type="body" sz="half" idx="1"/>
          </p:nvPr>
        </p:nvSpPr>
        <p:spPr>
          <a:xfrm>
            <a:off x="1238216" y="2500306"/>
            <a:ext cx="9601198" cy="3929090"/>
          </a:xfrm>
          <a:prstGeom prst="rect">
            <a:avLst/>
          </a:prstGeom>
        </p:spPr>
        <p:txBody>
          <a:bodyPr>
            <a:noAutofit/>
          </a:bodyPr>
          <a:lstStyle/>
          <a:p>
            <a:pPr>
              <a:lnSpc>
                <a:spcPct val="80000"/>
              </a:lnSpc>
              <a:defRPr sz="2000"/>
            </a:pPr>
            <a:r>
              <a:rPr sz="2600"/>
              <a:t>Rehabilitation and Repatriation is key to rehabilitating victims, however processes followed by stakeholders viz. law enforcement agencies, government shelter homes, NGO’s are both cumbersome and treats victims with indignity.  Sensitization of stakeholders through regular training programmes to be undertaken.</a:t>
            </a:r>
          </a:p>
          <a:p>
            <a:pPr>
              <a:lnSpc>
                <a:spcPct val="80000"/>
              </a:lnSpc>
              <a:defRPr sz="2000"/>
            </a:pPr>
            <a:r>
              <a:rPr sz="2600"/>
              <a:t>Simplifying judicial procedures and ensuring a victim centric approach to rehabilitation and reintegration. </a:t>
            </a:r>
          </a:p>
          <a:p>
            <a:pPr>
              <a:lnSpc>
                <a:spcPct val="80000"/>
              </a:lnSpc>
              <a:defRPr sz="2000"/>
            </a:pPr>
            <a:r>
              <a:rPr sz="2600"/>
              <a:t>Ensuring safe return of survivors and continued safety by building acceptance amongst  victims families and communities. </a:t>
            </a:r>
          </a:p>
          <a:p>
            <a:pPr>
              <a:lnSpc>
                <a:spcPct val="80000"/>
              </a:lnSpc>
              <a:defRPr sz="2000"/>
            </a:pPr>
            <a:r>
              <a:rPr sz="2600"/>
              <a:t>Establishing a multi disciplinary approach viz police, judiciary bodies like CWC, shelter homes for effective rehabilitation of rescued victims.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itle 1"/>
          <p:cNvSpPr txBox="1">
            <a:spLocks noGrp="1"/>
          </p:cNvSpPr>
          <p:nvPr>
            <p:ph type="title"/>
          </p:nvPr>
        </p:nvSpPr>
        <p:spPr>
          <a:xfrm>
            <a:off x="1295401" y="982131"/>
            <a:ext cx="9601198" cy="1303869"/>
          </a:xfrm>
          <a:prstGeom prst="rect">
            <a:avLst/>
          </a:prstGeom>
        </p:spPr>
        <p:txBody>
          <a:bodyPr/>
          <a:lstStyle/>
          <a:p>
            <a:r>
              <a:rPr b="1"/>
              <a:t>Contd…</a:t>
            </a:r>
          </a:p>
        </p:txBody>
      </p:sp>
      <p:sp>
        <p:nvSpPr>
          <p:cNvPr id="240" name="Content Placeholder 2"/>
          <p:cNvSpPr txBox="1">
            <a:spLocks noGrp="1"/>
          </p:cNvSpPr>
          <p:nvPr>
            <p:ph type="body" sz="half" idx="1"/>
          </p:nvPr>
        </p:nvSpPr>
        <p:spPr>
          <a:xfrm>
            <a:off x="1295400" y="2556931"/>
            <a:ext cx="9601198" cy="3318937"/>
          </a:xfrm>
          <a:prstGeom prst="rect">
            <a:avLst/>
          </a:prstGeom>
        </p:spPr>
        <p:txBody>
          <a:bodyPr>
            <a:normAutofit/>
          </a:bodyPr>
          <a:lstStyle/>
          <a:p>
            <a:pPr algn="just"/>
            <a:r>
              <a:rPr sz="2800"/>
              <a:t>Prevention of Trafficking through the setting up of safe social spaces for interaction of adolescents in their communities.</a:t>
            </a:r>
          </a:p>
          <a:p>
            <a:pPr algn="just"/>
            <a:r>
              <a:rPr sz="2800"/>
              <a:t>Good practice of Rehabilitation and Reintegration programmes in Spain include  witness system which avoids contact between victim and offender during judicial proceedings and helps her to be safe, victim compensation, access to protected shelters, existence of specialized prosecutors.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itle 1"/>
          <p:cNvSpPr txBox="1">
            <a:spLocks noGrp="1"/>
          </p:cNvSpPr>
          <p:nvPr>
            <p:ph type="title"/>
          </p:nvPr>
        </p:nvSpPr>
        <p:spPr>
          <a:xfrm>
            <a:off x="1295401" y="982131"/>
            <a:ext cx="9601198" cy="1303869"/>
          </a:xfrm>
          <a:prstGeom prst="rect">
            <a:avLst/>
          </a:prstGeom>
        </p:spPr>
        <p:txBody>
          <a:bodyPr/>
          <a:lstStyle>
            <a:lvl1pPr>
              <a:defRPr sz="3900" u="sng"/>
            </a:lvl1pPr>
          </a:lstStyle>
          <a:p>
            <a:r>
              <a:rPr b="1"/>
              <a:t>2.3 Unsafe Migration, Armed Conflict, Displacement And Human Trafficking</a:t>
            </a:r>
          </a:p>
        </p:txBody>
      </p:sp>
      <p:sp>
        <p:nvSpPr>
          <p:cNvPr id="243" name="Content Placeholder 2"/>
          <p:cNvSpPr txBox="1">
            <a:spLocks noGrp="1"/>
          </p:cNvSpPr>
          <p:nvPr>
            <p:ph type="body" sz="half" idx="1"/>
          </p:nvPr>
        </p:nvSpPr>
        <p:spPr>
          <a:xfrm>
            <a:off x="1295400" y="2556931"/>
            <a:ext cx="9601198" cy="3318937"/>
          </a:xfrm>
          <a:prstGeom prst="rect">
            <a:avLst/>
          </a:prstGeom>
        </p:spPr>
        <p:txBody>
          <a:bodyPr>
            <a:normAutofit/>
          </a:bodyPr>
          <a:lstStyle/>
          <a:p>
            <a:pPr>
              <a:lnSpc>
                <a:spcPct val="80000"/>
              </a:lnSpc>
              <a:defRPr sz="1900"/>
            </a:pPr>
            <a:endParaRPr sz="2800"/>
          </a:p>
          <a:p>
            <a:pPr>
              <a:lnSpc>
                <a:spcPct val="80000"/>
              </a:lnSpc>
              <a:defRPr sz="1900"/>
            </a:pPr>
            <a:r>
              <a:rPr sz="2800"/>
              <a:t>Unsafe migration leads to trafficking. Victim of violence, sexual exploitations, makes people vulnerable. Prevention and prosecution should be adopted.</a:t>
            </a:r>
          </a:p>
          <a:p>
            <a:pPr>
              <a:lnSpc>
                <a:spcPct val="80000"/>
              </a:lnSpc>
              <a:defRPr sz="1900"/>
            </a:pPr>
            <a:r>
              <a:rPr sz="2800"/>
              <a:t>Trafficking for domestic work is the second highest after sex trade. Women and children are most vulnerable and are the ‘targets’ mainly due to high gender discrimination. The huge network of traffickers make it an “organized crime”.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3.1 Combating Human Trafficking – Legal Responses and Challenges"/>
          <p:cNvSpPr txBox="1">
            <a:spLocks noGrp="1"/>
          </p:cNvSpPr>
          <p:nvPr>
            <p:ph type="title"/>
          </p:nvPr>
        </p:nvSpPr>
        <p:spPr>
          <a:prstGeom prst="rect">
            <a:avLst/>
          </a:prstGeom>
        </p:spPr>
        <p:txBody>
          <a:bodyPr/>
          <a:lstStyle>
            <a:lvl1pPr defTabSz="868680">
              <a:lnSpc>
                <a:spcPct val="90000"/>
              </a:lnSpc>
              <a:defRPr sz="4180" b="1">
                <a:solidFill>
                  <a:srgbClr val="000000"/>
                </a:solidFill>
                <a:latin typeface="Calibri Light"/>
                <a:ea typeface="Calibri Light"/>
                <a:cs typeface="Calibri Light"/>
                <a:sym typeface="Calibri Light"/>
              </a:defRPr>
            </a:lvl1pPr>
          </a:lstStyle>
          <a:p>
            <a:r>
              <a:t>3.1 Combating Human Trafficking – Legal Responses and Challenges </a:t>
            </a:r>
          </a:p>
        </p:txBody>
      </p:sp>
      <p:sp>
        <p:nvSpPr>
          <p:cNvPr id="246" name="Issues and challenges:…"/>
          <p:cNvSpPr txBox="1">
            <a:spLocks noGrp="1"/>
          </p:cNvSpPr>
          <p:nvPr>
            <p:ph type="body" sz="half" idx="1"/>
          </p:nvPr>
        </p:nvSpPr>
        <p:spPr>
          <a:xfrm>
            <a:off x="1298447" y="2560320"/>
            <a:ext cx="9595106" cy="3310129"/>
          </a:xfrm>
          <a:prstGeom prst="rect">
            <a:avLst/>
          </a:prstGeom>
        </p:spPr>
        <p:txBody>
          <a:bodyPr>
            <a:normAutofit lnSpcReduction="10000"/>
          </a:bodyPr>
          <a:lstStyle/>
          <a:p>
            <a:pPr marL="288035" indent="-288035" defTabSz="768095">
              <a:lnSpc>
                <a:spcPct val="72000"/>
              </a:lnSpc>
              <a:spcBef>
                <a:spcPts val="800"/>
              </a:spcBef>
              <a:buClrTx/>
              <a:buSzPct val="100000"/>
              <a:defRPr sz="1512">
                <a:solidFill>
                  <a:srgbClr val="000000"/>
                </a:solidFill>
                <a:latin typeface="Calibri"/>
                <a:ea typeface="Calibri"/>
                <a:cs typeface="Calibri"/>
                <a:sym typeface="Calibri"/>
              </a:defRPr>
            </a:pPr>
            <a:r>
              <a:t>Issues and challenges: </a:t>
            </a:r>
          </a:p>
          <a:p>
            <a:pPr marL="672083" lvl="1" indent="-288035" defTabSz="768095">
              <a:lnSpc>
                <a:spcPct val="72000"/>
              </a:lnSpc>
              <a:spcBef>
                <a:spcPts val="800"/>
              </a:spcBef>
              <a:buClrTx/>
              <a:buSzPct val="100000"/>
              <a:buFontTx/>
              <a:buChar char="-"/>
              <a:defRPr sz="1512">
                <a:solidFill>
                  <a:srgbClr val="000000"/>
                </a:solidFill>
                <a:latin typeface="Calibri"/>
                <a:ea typeface="Calibri"/>
                <a:cs typeface="Calibri"/>
                <a:sym typeface="Calibri"/>
              </a:defRPr>
            </a:pPr>
            <a:r>
              <a:t>Need to align Indian laws and legal system with International protocols, domestic legislations, </a:t>
            </a:r>
          </a:p>
          <a:p>
            <a:pPr marL="672083" lvl="1" indent="-288035" defTabSz="768095">
              <a:lnSpc>
                <a:spcPct val="72000"/>
              </a:lnSpc>
              <a:spcBef>
                <a:spcPts val="800"/>
              </a:spcBef>
              <a:buClrTx/>
              <a:buSzPct val="100000"/>
              <a:buFontTx/>
              <a:buChar char="-"/>
              <a:defRPr sz="1512">
                <a:solidFill>
                  <a:srgbClr val="000000"/>
                </a:solidFill>
                <a:latin typeface="Calibri"/>
                <a:ea typeface="Calibri"/>
                <a:cs typeface="Calibri"/>
                <a:sym typeface="Calibri"/>
              </a:defRPr>
            </a:pPr>
            <a:r>
              <a:t>Model of criminal investigation insufficient to deal with cyber crime </a:t>
            </a:r>
          </a:p>
          <a:p>
            <a:pPr marL="0" indent="0" defTabSz="768095">
              <a:lnSpc>
                <a:spcPct val="72000"/>
              </a:lnSpc>
              <a:spcBef>
                <a:spcPts val="800"/>
              </a:spcBef>
              <a:buClrTx/>
              <a:buSzTx/>
              <a:buFontTx/>
              <a:buNone/>
              <a:defRPr sz="1512">
                <a:solidFill>
                  <a:srgbClr val="000000"/>
                </a:solidFill>
                <a:latin typeface="Calibri"/>
                <a:ea typeface="Calibri"/>
                <a:cs typeface="Calibri"/>
                <a:sym typeface="Calibri"/>
              </a:defRPr>
            </a:pPr>
            <a:r>
              <a:t>Recommendations</a:t>
            </a:r>
          </a:p>
          <a:p>
            <a:pPr marL="288035" indent="-288035" defTabSz="768095">
              <a:lnSpc>
                <a:spcPct val="72000"/>
              </a:lnSpc>
              <a:spcBef>
                <a:spcPts val="800"/>
              </a:spcBef>
              <a:buClrTx/>
              <a:buSzPct val="100000"/>
              <a:buFontTx/>
              <a:buChar char="-"/>
              <a:defRPr sz="1512">
                <a:solidFill>
                  <a:srgbClr val="000000"/>
                </a:solidFill>
                <a:latin typeface="Calibri"/>
                <a:ea typeface="Calibri"/>
                <a:cs typeface="Calibri"/>
                <a:sym typeface="Calibri"/>
              </a:defRPr>
            </a:pPr>
            <a:r>
              <a:t>Widen the scope of the law to include all forms of trafficking </a:t>
            </a:r>
          </a:p>
          <a:p>
            <a:pPr marL="288035" indent="-288035" defTabSz="768095">
              <a:lnSpc>
                <a:spcPct val="72000"/>
              </a:lnSpc>
              <a:spcBef>
                <a:spcPts val="800"/>
              </a:spcBef>
              <a:buClrTx/>
              <a:buSzPct val="100000"/>
              <a:buFontTx/>
              <a:buChar char="-"/>
              <a:defRPr sz="1512">
                <a:solidFill>
                  <a:srgbClr val="000000"/>
                </a:solidFill>
                <a:latin typeface="Calibri"/>
                <a:ea typeface="Calibri"/>
                <a:cs typeface="Calibri"/>
                <a:sym typeface="Calibri"/>
              </a:defRPr>
            </a:pPr>
            <a:r>
              <a:t>Effective enforcement of existing laws - dealing with pending cases; witness protection and protocol; expediting the process of justice</a:t>
            </a:r>
          </a:p>
          <a:p>
            <a:pPr marL="288035" indent="-288035" defTabSz="768095">
              <a:lnSpc>
                <a:spcPct val="72000"/>
              </a:lnSpc>
              <a:spcBef>
                <a:spcPts val="800"/>
              </a:spcBef>
              <a:buClrTx/>
              <a:buSzPct val="100000"/>
              <a:buFontTx/>
              <a:buChar char="-"/>
              <a:defRPr sz="1512">
                <a:solidFill>
                  <a:srgbClr val="000000"/>
                </a:solidFill>
                <a:latin typeface="Calibri"/>
                <a:ea typeface="Calibri"/>
                <a:cs typeface="Calibri"/>
                <a:sym typeface="Calibri"/>
              </a:defRPr>
            </a:pPr>
            <a:r>
              <a:t>Use  technology for efficient evidence building including forensic evidence  - use e-learning, SOPs and capacity building for all stakeholders mainly LEA</a:t>
            </a:r>
          </a:p>
          <a:p>
            <a:pPr marL="288035" indent="-288035" defTabSz="768095">
              <a:lnSpc>
                <a:spcPct val="72000"/>
              </a:lnSpc>
              <a:spcBef>
                <a:spcPts val="800"/>
              </a:spcBef>
              <a:buClrTx/>
              <a:buSzPct val="100000"/>
              <a:buFontTx/>
              <a:buChar char="-"/>
              <a:defRPr sz="1512">
                <a:solidFill>
                  <a:srgbClr val="000000"/>
                </a:solidFill>
                <a:latin typeface="Calibri"/>
                <a:ea typeface="Calibri"/>
                <a:cs typeface="Calibri"/>
                <a:sym typeface="Calibri"/>
              </a:defRPr>
            </a:pPr>
            <a:r>
              <a:t>Victim –centred approach in rehabilitation, and restoration in the community exploring livelihood issues; focusing on the need for effective arrangements to  protect the survivors from indignity and further abuse</a:t>
            </a:r>
          </a:p>
          <a:p>
            <a:pPr marL="288035" indent="-288035" defTabSz="768095">
              <a:lnSpc>
                <a:spcPct val="72000"/>
              </a:lnSpc>
              <a:spcBef>
                <a:spcPts val="800"/>
              </a:spcBef>
              <a:buClrTx/>
              <a:buSzPct val="100000"/>
              <a:buFontTx/>
              <a:buChar char="-"/>
              <a:defRPr sz="1512">
                <a:solidFill>
                  <a:srgbClr val="000000"/>
                </a:solidFill>
                <a:latin typeface="Calibri"/>
                <a:ea typeface="Calibri"/>
                <a:cs typeface="Calibri"/>
                <a:sym typeface="Calibri"/>
              </a:defRPr>
            </a:pPr>
            <a:r>
              <a:t>Convergence in further exploration of defining the crime, identifying criminals and victims</a:t>
            </a:r>
          </a:p>
          <a:p>
            <a:pPr marL="288035" indent="-288035" defTabSz="768095">
              <a:lnSpc>
                <a:spcPct val="72000"/>
              </a:lnSpc>
              <a:spcBef>
                <a:spcPts val="800"/>
              </a:spcBef>
              <a:buClrTx/>
              <a:buSzPct val="100000"/>
              <a:buFontTx/>
              <a:buChar char="-"/>
              <a:defRPr sz="1512">
                <a:solidFill>
                  <a:srgbClr val="000000"/>
                </a:solidFill>
                <a:latin typeface="Calibri"/>
                <a:ea typeface="Calibri"/>
                <a:cs typeface="Calibri"/>
                <a:sym typeface="Calibri"/>
              </a:defRPr>
            </a:pPr>
            <a:r>
              <a:t>Not creating paternalism mechanisms for the child that will curtail human rights, rather ensuring protection mechanisms to enable and empower children and women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itle 1"/>
          <p:cNvSpPr txBox="1">
            <a:spLocks noGrp="1"/>
          </p:cNvSpPr>
          <p:nvPr>
            <p:ph type="title"/>
          </p:nvPr>
        </p:nvSpPr>
        <p:spPr>
          <a:xfrm>
            <a:off x="1295400" y="737202"/>
            <a:ext cx="9601198" cy="1477351"/>
          </a:xfrm>
          <a:prstGeom prst="rect">
            <a:avLst/>
          </a:prstGeom>
        </p:spPr>
        <p:txBody>
          <a:bodyPr>
            <a:noAutofit/>
          </a:bodyPr>
          <a:lstStyle>
            <a:lvl1pPr>
              <a:defRPr sz="3900"/>
            </a:lvl1pPr>
          </a:lstStyle>
          <a:p>
            <a:r>
              <a:rPr sz="3800" b="1"/>
              <a:t>Concurrent session 3.2: Role of NGO’s/CBO’s in combating Human Trafficking </a:t>
            </a:r>
          </a:p>
        </p:txBody>
      </p:sp>
      <p:sp>
        <p:nvSpPr>
          <p:cNvPr id="249" name="Content Placeholder 2"/>
          <p:cNvSpPr txBox="1">
            <a:spLocks noGrp="1"/>
          </p:cNvSpPr>
          <p:nvPr>
            <p:ph type="body" sz="half" idx="1"/>
          </p:nvPr>
        </p:nvSpPr>
        <p:spPr>
          <a:xfrm>
            <a:off x="1295400" y="2556931"/>
            <a:ext cx="9601198" cy="3318937"/>
          </a:xfrm>
          <a:prstGeom prst="rect">
            <a:avLst/>
          </a:prstGeom>
        </p:spPr>
        <p:txBody>
          <a:bodyPr>
            <a:normAutofit/>
          </a:bodyPr>
          <a:lstStyle/>
          <a:p>
            <a:pPr>
              <a:lnSpc>
                <a:spcPct val="80000"/>
              </a:lnSpc>
              <a:defRPr sz="1800"/>
            </a:pPr>
            <a:r>
              <a:rPr b="1"/>
              <a:t>While preventing trafficking and scaling up work on rehabilitation NGO’s need to undertake extensive research to  assess the needs  and requirements of trafficked victims and then formulate their plan of action.</a:t>
            </a:r>
          </a:p>
          <a:p>
            <a:pPr>
              <a:lnSpc>
                <a:spcPct val="80000"/>
              </a:lnSpc>
              <a:defRPr sz="1800"/>
            </a:pPr>
            <a:r>
              <a:rPr b="1"/>
              <a:t>Since Trafficking involves unsafe migrations across international borders there is a need for cross statutory systems across countries to work together.</a:t>
            </a:r>
          </a:p>
          <a:p>
            <a:pPr>
              <a:lnSpc>
                <a:spcPct val="80000"/>
              </a:lnSpc>
              <a:defRPr sz="1800"/>
            </a:pPr>
            <a:r>
              <a:rPr b="1"/>
              <a:t>Awareness building to help women and young people make safe and discerned choices specially while utilizing internet and social networking sites.</a:t>
            </a:r>
          </a:p>
          <a:p>
            <a:pPr>
              <a:lnSpc>
                <a:spcPct val="80000"/>
              </a:lnSpc>
              <a:defRPr sz="1800"/>
            </a:pPr>
            <a:r>
              <a:rPr b="1"/>
              <a:t>Engaging with corporates to ensure  they recognize the issue of modern day slavery and adopt policies to free their supply chain of child labour. </a:t>
            </a:r>
          </a:p>
          <a:p>
            <a:pPr>
              <a:lnSpc>
                <a:spcPct val="80000"/>
              </a:lnSpc>
              <a:defRPr sz="1800"/>
            </a:pPr>
            <a:r>
              <a:rPr b="1"/>
              <a:t>Strategic litigations to aim at more compensation and justice for survivors which in turn would increase conviction rates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a:spLocks noGrp="1"/>
          </p:cNvSpPr>
          <p:nvPr>
            <p:ph type="title"/>
          </p:nvPr>
        </p:nvSpPr>
        <p:spPr>
          <a:xfrm>
            <a:off x="1295401" y="982132"/>
            <a:ext cx="9601198" cy="1075269"/>
          </a:xfrm>
          <a:prstGeom prst="rect">
            <a:avLst/>
          </a:prstGeom>
        </p:spPr>
        <p:txBody>
          <a:bodyPr>
            <a:normAutofit fontScale="90000"/>
          </a:bodyPr>
          <a:lstStyle>
            <a:lvl1pPr defTabSz="411479">
              <a:defRPr sz="3509" u="sng"/>
            </a:lvl1pPr>
          </a:lstStyle>
          <a:p>
            <a:r>
              <a:rPr b="1"/>
              <a:t>Sharing Of Best Practices Models On Anti-Human Trafficking Initiatives</a:t>
            </a:r>
          </a:p>
        </p:txBody>
      </p:sp>
      <p:sp>
        <p:nvSpPr>
          <p:cNvPr id="252" name="Content Placeholder 2"/>
          <p:cNvSpPr txBox="1">
            <a:spLocks noGrp="1"/>
          </p:cNvSpPr>
          <p:nvPr>
            <p:ph type="body" idx="1"/>
          </p:nvPr>
        </p:nvSpPr>
        <p:spPr>
          <a:xfrm>
            <a:off x="2166910" y="2071678"/>
            <a:ext cx="7848601" cy="4343401"/>
          </a:xfrm>
          <a:prstGeom prst="rect">
            <a:avLst/>
          </a:prstGeom>
        </p:spPr>
        <p:txBody>
          <a:bodyPr>
            <a:normAutofit/>
          </a:bodyPr>
          <a:lstStyle/>
          <a:p>
            <a:pPr>
              <a:lnSpc>
                <a:spcPct val="80000"/>
              </a:lnSpc>
              <a:defRPr sz="1700"/>
            </a:pPr>
            <a:endParaRPr sz="2800"/>
          </a:p>
          <a:p>
            <a:pPr>
              <a:lnSpc>
                <a:spcPct val="80000"/>
              </a:lnSpc>
              <a:defRPr sz="1700"/>
            </a:pPr>
            <a:r>
              <a:rPr sz="2800"/>
              <a:t>‘Gender’ and ‘age appropriate interventions’ needs to be receive more attention. </a:t>
            </a:r>
          </a:p>
          <a:p>
            <a:pPr>
              <a:lnSpc>
                <a:spcPct val="80000"/>
              </a:lnSpc>
              <a:defRPr sz="1700"/>
            </a:pPr>
            <a:r>
              <a:rPr sz="2800"/>
              <a:t>Lot of experiments being done in different parts of the world but sharing of knowledge remains a problem</a:t>
            </a:r>
          </a:p>
          <a:p>
            <a:pPr>
              <a:lnSpc>
                <a:spcPct val="80000"/>
              </a:lnSpc>
              <a:defRPr sz="1700"/>
            </a:pPr>
            <a:r>
              <a:rPr sz="2800"/>
              <a:t>Model in which Myanmar work to combat human trafficking are- media workshops, IEC materials / programs , information campaign, feedback lessons - essentially engage more widely with more stakeholders.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WAY FORWARD"/>
          <p:cNvSpPr txBox="1">
            <a:spLocks noGrp="1"/>
          </p:cNvSpPr>
          <p:nvPr>
            <p:ph type="title"/>
          </p:nvPr>
        </p:nvSpPr>
        <p:spPr>
          <a:prstGeom prst="rect">
            <a:avLst/>
          </a:prstGeom>
        </p:spPr>
        <p:txBody>
          <a:bodyPr/>
          <a:lstStyle>
            <a:lvl1pPr defTabSz="410765">
              <a:defRPr sz="5600" b="1">
                <a:solidFill>
                  <a:srgbClr val="000000"/>
                </a:solidFill>
              </a:defRPr>
            </a:lvl1pPr>
          </a:lstStyle>
          <a:p>
            <a:r>
              <a:t>WAY FORWARD </a:t>
            </a:r>
          </a:p>
        </p:txBody>
      </p:sp>
      <p:sp>
        <p:nvSpPr>
          <p:cNvPr id="255" name="Work towards greater cross-border cooperation…"/>
          <p:cNvSpPr txBox="1">
            <a:spLocks noGrp="1"/>
          </p:cNvSpPr>
          <p:nvPr>
            <p:ph type="body" sz="half" idx="1"/>
          </p:nvPr>
        </p:nvSpPr>
        <p:spPr>
          <a:xfrm>
            <a:off x="1298447" y="2560320"/>
            <a:ext cx="9595106" cy="3310129"/>
          </a:xfrm>
          <a:prstGeom prst="rect">
            <a:avLst/>
          </a:prstGeom>
        </p:spPr>
        <p:txBody>
          <a:bodyPr>
            <a:normAutofit/>
          </a:bodyPr>
          <a:lstStyle/>
          <a:p>
            <a:pPr marL="287258" indent="-287258" defTabSz="386119">
              <a:spcBef>
                <a:spcPts val="2700"/>
              </a:spcBef>
              <a:buClrTx/>
              <a:buSzPct val="145000"/>
              <a:buFontTx/>
              <a:defRPr sz="2068">
                <a:solidFill>
                  <a:srgbClr val="000000"/>
                </a:solidFill>
              </a:defRPr>
            </a:pPr>
            <a:r>
              <a:rPr sz="2800"/>
              <a:t>Work towards greater cross-border cooperation </a:t>
            </a:r>
          </a:p>
          <a:p>
            <a:pPr marL="287258" indent="-287258" defTabSz="386119">
              <a:spcBef>
                <a:spcPts val="2700"/>
              </a:spcBef>
              <a:buClrTx/>
              <a:buSzPct val="145000"/>
              <a:buFontTx/>
              <a:defRPr sz="2068">
                <a:solidFill>
                  <a:srgbClr val="000000"/>
                </a:solidFill>
              </a:defRPr>
            </a:pPr>
            <a:r>
              <a:rPr sz="2800"/>
              <a:t>Create platforms for periodic exchange of knowledge </a:t>
            </a:r>
          </a:p>
          <a:p>
            <a:pPr marL="287258" indent="-287258" defTabSz="386119">
              <a:spcBef>
                <a:spcPts val="2700"/>
              </a:spcBef>
              <a:buClrTx/>
              <a:buSzPct val="145000"/>
              <a:buFontTx/>
              <a:defRPr sz="2068">
                <a:solidFill>
                  <a:srgbClr val="000000"/>
                </a:solidFill>
              </a:defRPr>
            </a:pPr>
            <a:r>
              <a:rPr sz="2800"/>
              <a:t>engage with multinational, private, non-state actors </a:t>
            </a:r>
          </a:p>
          <a:p>
            <a:pPr marL="287258" indent="-287258" defTabSz="386119">
              <a:spcBef>
                <a:spcPts val="2700"/>
              </a:spcBef>
              <a:buClrTx/>
              <a:buSzPct val="145000"/>
              <a:buFontTx/>
              <a:defRPr sz="2068">
                <a:solidFill>
                  <a:srgbClr val="000000"/>
                </a:solidFill>
              </a:defRPr>
            </a:pPr>
            <a:r>
              <a:rPr sz="2800"/>
              <a:t>Initiate further work on the virtual world - to understand the challenges and counter them</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1"/>
          <p:cNvSpPr txBox="1">
            <a:spLocks noGrp="1"/>
          </p:cNvSpPr>
          <p:nvPr>
            <p:ph type="title"/>
          </p:nvPr>
        </p:nvSpPr>
        <p:spPr>
          <a:xfrm>
            <a:off x="1295401" y="554428"/>
            <a:ext cx="9601198" cy="1303869"/>
          </a:xfrm>
          <a:prstGeom prst="rect">
            <a:avLst/>
          </a:prstGeom>
        </p:spPr>
        <p:txBody>
          <a:bodyPr/>
          <a:lstStyle/>
          <a:p>
            <a:r>
              <a:rPr b="1"/>
              <a:t>Conference theme</a:t>
            </a:r>
          </a:p>
        </p:txBody>
      </p:sp>
      <p:sp>
        <p:nvSpPr>
          <p:cNvPr id="210" name="Content Placeholder 2"/>
          <p:cNvSpPr txBox="1">
            <a:spLocks noGrp="1"/>
          </p:cNvSpPr>
          <p:nvPr>
            <p:ph type="body" sz="half" idx="1"/>
          </p:nvPr>
        </p:nvSpPr>
        <p:spPr>
          <a:xfrm>
            <a:off x="1295401" y="2527434"/>
            <a:ext cx="9601198" cy="3318938"/>
          </a:xfrm>
          <a:prstGeom prst="rect">
            <a:avLst/>
          </a:prstGeom>
        </p:spPr>
        <p:txBody>
          <a:bodyPr>
            <a:normAutofit/>
          </a:bodyPr>
          <a:lstStyle/>
          <a:p>
            <a:r>
              <a:rPr sz="2800"/>
              <a:t>Providing a common platform to the Law enforcement agencies, social workers, CSO’s and other instruments of state to study the problems of human trafficking – a serious global issue and arrive at solution </a:t>
            </a:r>
          </a:p>
          <a:p>
            <a:r>
              <a:rPr sz="2800"/>
              <a:t>Common platform to bring together all stakeholder to facilitate the exchange of ideas, sharing of experiences and setting the agenda for further action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itle 1"/>
          <p:cNvSpPr txBox="1">
            <a:spLocks noGrp="1"/>
          </p:cNvSpPr>
          <p:nvPr>
            <p:ph type="title"/>
          </p:nvPr>
        </p:nvSpPr>
        <p:spPr>
          <a:xfrm>
            <a:off x="1295401" y="982132"/>
            <a:ext cx="9601198" cy="1124255"/>
          </a:xfrm>
          <a:prstGeom prst="rect">
            <a:avLst/>
          </a:prstGeom>
        </p:spPr>
        <p:txBody>
          <a:bodyPr/>
          <a:lstStyle/>
          <a:p>
            <a:r>
              <a:rPr b="1"/>
              <a:t>Participants Profile </a:t>
            </a:r>
          </a:p>
        </p:txBody>
      </p:sp>
      <p:sp>
        <p:nvSpPr>
          <p:cNvPr id="213" name="Content Placeholder 2"/>
          <p:cNvSpPr txBox="1">
            <a:spLocks noGrp="1"/>
          </p:cNvSpPr>
          <p:nvPr>
            <p:ph type="body" idx="1"/>
          </p:nvPr>
        </p:nvSpPr>
        <p:spPr>
          <a:xfrm>
            <a:off x="1295401" y="2416630"/>
            <a:ext cx="9601198" cy="3573539"/>
          </a:xfrm>
          <a:prstGeom prst="rect">
            <a:avLst/>
          </a:prstGeom>
        </p:spPr>
        <p:txBody>
          <a:bodyPr>
            <a:normAutofit/>
          </a:bodyPr>
          <a:lstStyle/>
          <a:p>
            <a:r>
              <a:rPr sz="2800" smtClean="0"/>
              <a:t>3</a:t>
            </a:r>
            <a:r>
              <a:rPr lang="en-US" sz="2800" dirty="0" smtClean="0"/>
              <a:t>89</a:t>
            </a:r>
            <a:r>
              <a:rPr sz="2800" smtClean="0"/>
              <a:t> </a:t>
            </a:r>
            <a:r>
              <a:rPr sz="2800"/>
              <a:t>participants have attended the two day workshop</a:t>
            </a:r>
          </a:p>
          <a:p>
            <a:r>
              <a:rPr sz="2800"/>
              <a:t>Representatives from 14 countries and 15 states</a:t>
            </a:r>
          </a:p>
          <a:p>
            <a:r>
              <a:rPr sz="2800"/>
              <a:t>Members from 101 NGO’s, 27 educational institutes &amp; Government</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xfrm>
            <a:off x="1295401" y="982131"/>
            <a:ext cx="9601198" cy="1303869"/>
          </a:xfrm>
          <a:prstGeom prst="rect">
            <a:avLst/>
          </a:prstGeom>
        </p:spPr>
        <p:txBody>
          <a:bodyPr/>
          <a:lstStyle/>
          <a:p>
            <a:r>
              <a:rPr b="1"/>
              <a:t>Over view of Sessions</a:t>
            </a:r>
          </a:p>
        </p:txBody>
      </p:sp>
      <p:sp>
        <p:nvSpPr>
          <p:cNvPr id="216" name="Content Placeholder 2"/>
          <p:cNvSpPr txBox="1">
            <a:spLocks noGrp="1"/>
          </p:cNvSpPr>
          <p:nvPr>
            <p:ph type="body" sz="half" idx="1"/>
          </p:nvPr>
        </p:nvSpPr>
        <p:spPr>
          <a:xfrm>
            <a:off x="1295400" y="2465613"/>
            <a:ext cx="9601198" cy="3410255"/>
          </a:xfrm>
          <a:prstGeom prst="rect">
            <a:avLst/>
          </a:prstGeom>
        </p:spPr>
        <p:txBody>
          <a:bodyPr>
            <a:normAutofit/>
          </a:bodyPr>
          <a:lstStyle/>
          <a:p>
            <a:pPr>
              <a:lnSpc>
                <a:spcPct val="80000"/>
              </a:lnSpc>
              <a:defRPr sz="2000"/>
            </a:pPr>
            <a:r>
              <a:rPr b="1"/>
              <a:t>Commercial sex trade and human trafficking: Trends, Issues and Challenges</a:t>
            </a:r>
          </a:p>
          <a:p>
            <a:pPr>
              <a:lnSpc>
                <a:spcPct val="80000"/>
              </a:lnSpc>
              <a:defRPr sz="2000"/>
            </a:pPr>
            <a:r>
              <a:rPr b="1"/>
              <a:t>Cross Border Trafficking ( National &amp; International Dimensions) </a:t>
            </a:r>
          </a:p>
          <a:p>
            <a:pPr>
              <a:lnSpc>
                <a:spcPct val="80000"/>
              </a:lnSpc>
              <a:defRPr sz="2000"/>
            </a:pPr>
            <a:r>
              <a:rPr b="1"/>
              <a:t>Climate Change Disasters and Forced Movements ( Linkages to Trafficking) </a:t>
            </a:r>
          </a:p>
          <a:p>
            <a:pPr>
              <a:lnSpc>
                <a:spcPct val="80000"/>
              </a:lnSpc>
              <a:defRPr sz="2000"/>
            </a:pPr>
            <a:r>
              <a:rPr b="1"/>
              <a:t>Cyber Crime and Human Trafficking </a:t>
            </a:r>
          </a:p>
          <a:p>
            <a:pPr>
              <a:lnSpc>
                <a:spcPct val="80000"/>
              </a:lnSpc>
              <a:defRPr sz="2000"/>
            </a:pPr>
            <a:r>
              <a:rPr b="1"/>
              <a:t>Survivor for Justice Rehabilitation and Reintegration ( Theory and Practice)</a:t>
            </a:r>
          </a:p>
          <a:p>
            <a:pPr>
              <a:lnSpc>
                <a:spcPct val="80000"/>
              </a:lnSpc>
              <a:defRPr sz="2000"/>
            </a:pPr>
            <a:r>
              <a:rPr b="1"/>
              <a:t>Unsafe Migration, Armed conflict, Displacement and Human Trafficking </a:t>
            </a:r>
          </a:p>
          <a:p>
            <a:pPr>
              <a:lnSpc>
                <a:spcPct val="80000"/>
              </a:lnSpc>
              <a:defRPr sz="2000"/>
            </a:pPr>
            <a:r>
              <a:rPr b="1"/>
              <a:t>Combating Human Trafficking- Legal Response and Challenges</a:t>
            </a:r>
          </a:p>
          <a:p>
            <a:pPr>
              <a:lnSpc>
                <a:spcPct val="80000"/>
              </a:lnSpc>
              <a:defRPr sz="2000"/>
            </a:pPr>
            <a:r>
              <a:rPr b="1"/>
              <a:t>Role of NGO’s and CSO’s in Combating Human Trafficking </a:t>
            </a:r>
          </a:p>
          <a:p>
            <a:pPr>
              <a:lnSpc>
                <a:spcPct val="80000"/>
              </a:lnSpc>
              <a:defRPr sz="2000"/>
            </a:pPr>
            <a:r>
              <a:rPr b="1"/>
              <a:t>Sharing of Best Practices Models on Anti Trafficking Initiatives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ctrTitle"/>
          </p:nvPr>
        </p:nvSpPr>
        <p:spPr>
          <a:xfrm>
            <a:off x="1524000" y="347472"/>
            <a:ext cx="9144000" cy="658369"/>
          </a:xfrm>
          <a:prstGeom prst="rect">
            <a:avLst/>
          </a:prstGeom>
        </p:spPr>
        <p:txBody>
          <a:bodyPr>
            <a:noAutofit/>
          </a:bodyPr>
          <a:lstStyle>
            <a:lvl1pPr defTabSz="356615">
              <a:defRPr sz="2184" b="1" u="sng"/>
            </a:lvl1pPr>
          </a:lstStyle>
          <a:p>
            <a:r>
              <a:rPr sz="2800"/>
              <a:t>Commercial sex trade and Human Trafficking: trends, issues and challenges</a:t>
            </a:r>
          </a:p>
        </p:txBody>
      </p:sp>
      <p:sp>
        <p:nvSpPr>
          <p:cNvPr id="219" name="Subtitle 2"/>
          <p:cNvSpPr txBox="1">
            <a:spLocks noGrp="1"/>
          </p:cNvSpPr>
          <p:nvPr>
            <p:ph type="subTitle" idx="1"/>
          </p:nvPr>
        </p:nvSpPr>
        <p:spPr>
          <a:xfrm>
            <a:off x="1952830" y="1019203"/>
            <a:ext cx="8286340" cy="5550410"/>
          </a:xfrm>
          <a:prstGeom prst="rect">
            <a:avLst/>
          </a:prstGeom>
        </p:spPr>
        <p:txBody>
          <a:bodyPr/>
          <a:lstStyle/>
          <a:p>
            <a:pPr marL="342900" indent="-342900">
              <a:buClr>
                <a:schemeClr val="accent1"/>
              </a:buClr>
              <a:buSzPct val="115000"/>
              <a:buFont typeface="Arial"/>
              <a:buChar char="•"/>
            </a:pPr>
            <a:endParaRPr/>
          </a:p>
          <a:p>
            <a:pPr algn="l"/>
            <a:r>
              <a:t>        Issues and challenges:</a:t>
            </a:r>
          </a:p>
          <a:p>
            <a:pPr marL="800100" lvl="1" indent="-342900" algn="l">
              <a:buClr>
                <a:schemeClr val="accent1"/>
              </a:buClr>
              <a:buSzPct val="115000"/>
              <a:buFont typeface="Arial"/>
              <a:buChar char="•"/>
              <a:defRPr sz="1500">
                <a:solidFill>
                  <a:srgbClr val="888888"/>
                </a:solidFill>
              </a:defRPr>
            </a:pPr>
            <a:r>
              <a:t>The process of the sex trade is changing rapidly from the offline platform to the online which is making it tough to trace the traffickers.</a:t>
            </a:r>
            <a:endParaRPr sz="2000"/>
          </a:p>
          <a:p>
            <a:pPr marL="1257300" lvl="2" indent="-342900" algn="l">
              <a:buClr>
                <a:schemeClr val="accent1"/>
              </a:buClr>
              <a:buSzPct val="115000"/>
              <a:buFont typeface="Arial"/>
              <a:buChar char="•"/>
              <a:defRPr sz="1500">
                <a:solidFill>
                  <a:srgbClr val="888888"/>
                </a:solidFill>
              </a:defRPr>
            </a:pPr>
            <a:r>
              <a:t>There is no pressure from the community since they are invisible </a:t>
            </a:r>
            <a:endParaRPr sz="2000"/>
          </a:p>
          <a:p>
            <a:pPr marL="1257300" lvl="2" indent="-342900" algn="l">
              <a:buClr>
                <a:schemeClr val="accent1"/>
              </a:buClr>
              <a:buSzPct val="115000"/>
              <a:buFont typeface="Arial"/>
              <a:buChar char="•"/>
              <a:defRPr sz="1500">
                <a:solidFill>
                  <a:srgbClr val="888888"/>
                </a:solidFill>
              </a:defRPr>
            </a:pPr>
            <a:r>
              <a:t>the Law enforcement agencies on the other hand are not knowledgeable about IT</a:t>
            </a:r>
            <a:endParaRPr sz="2000"/>
          </a:p>
          <a:p>
            <a:pPr marL="800100" lvl="1" indent="-342900" algn="l">
              <a:buClr>
                <a:schemeClr val="accent1"/>
              </a:buClr>
              <a:buSzPct val="115000"/>
              <a:buFont typeface="Arial"/>
              <a:buChar char="•"/>
              <a:defRPr sz="1500">
                <a:solidFill>
                  <a:srgbClr val="888888"/>
                </a:solidFill>
              </a:defRPr>
            </a:pPr>
            <a:r>
              <a:t>Our laws are deficient and redundant since there is no longer a physical place or a person who can be identified and traced</a:t>
            </a:r>
          </a:p>
          <a:p>
            <a:pPr marL="800100" lvl="1" indent="-342900" algn="l">
              <a:buClr>
                <a:schemeClr val="accent1"/>
              </a:buClr>
              <a:buSzPct val="115000"/>
              <a:buFont typeface="Arial"/>
              <a:buChar char="•"/>
              <a:defRPr sz="1500">
                <a:solidFill>
                  <a:srgbClr val="888888"/>
                </a:solidFill>
              </a:defRPr>
            </a:pPr>
            <a:r>
              <a:t>Slow initiation of legal processes and incidents not getting reported</a:t>
            </a:r>
            <a:endParaRPr sz="2000"/>
          </a:p>
          <a:p>
            <a:pPr marL="1257300" lvl="2" indent="-342900" algn="l">
              <a:buClr>
                <a:schemeClr val="accent1"/>
              </a:buClr>
              <a:buSzPct val="115000"/>
              <a:buFont typeface="Arial"/>
              <a:buChar char="•"/>
              <a:defRPr sz="1500">
                <a:solidFill>
                  <a:srgbClr val="888888"/>
                </a:solidFill>
              </a:defRPr>
            </a:pPr>
            <a:r>
              <a:t>Non registration of cases, parents not registering the cases until many years  later when the money stops coming; they also do not realize their child has been trafficked until its too late ; FIR /chargesheets are not filed</a:t>
            </a:r>
            <a:endParaRPr sz="2000"/>
          </a:p>
          <a:p>
            <a:pPr marL="800100" lvl="1" indent="-342900" algn="l">
              <a:buClr>
                <a:schemeClr val="accent1"/>
              </a:buClr>
              <a:buSzPct val="115000"/>
              <a:buFont typeface="Arial"/>
              <a:buChar char="•"/>
              <a:defRPr sz="1500">
                <a:solidFill>
                  <a:srgbClr val="888888"/>
                </a:solidFill>
              </a:defRPr>
            </a:pPr>
            <a:r>
              <a:t>Problems of rehabilitating victims due to rejection by family and society and loss of dignity.</a:t>
            </a:r>
            <a:endParaRPr sz="2000"/>
          </a:p>
          <a:p>
            <a:pPr marL="800100" lvl="1" indent="-342900" algn="l">
              <a:buClr>
                <a:schemeClr val="accent1"/>
              </a:buClr>
              <a:buSzPct val="115000"/>
              <a:buFont typeface="Arial"/>
              <a:buChar char="•"/>
              <a:defRPr sz="1500">
                <a:solidFill>
                  <a:srgbClr val="888888"/>
                </a:solidFill>
              </a:defRPr>
            </a:pPr>
            <a:r>
              <a:t>Child marriage used as disguised trafficking – sometimes those who are combating have no proof and are helpless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txBox="1">
            <a:spLocks noGrp="1"/>
          </p:cNvSpPr>
          <p:nvPr>
            <p:ph type="title"/>
          </p:nvPr>
        </p:nvSpPr>
        <p:spPr>
          <a:xfrm>
            <a:off x="1295401" y="982131"/>
            <a:ext cx="9601198" cy="1303869"/>
          </a:xfrm>
          <a:prstGeom prst="rect">
            <a:avLst/>
          </a:prstGeom>
        </p:spPr>
        <p:txBody>
          <a:bodyPr/>
          <a:lstStyle/>
          <a:p>
            <a:r>
              <a:rPr b="1"/>
              <a:t>Contd…</a:t>
            </a:r>
          </a:p>
        </p:txBody>
      </p:sp>
      <p:sp>
        <p:nvSpPr>
          <p:cNvPr id="222" name="Content Placeholder 2"/>
          <p:cNvSpPr txBox="1">
            <a:spLocks noGrp="1"/>
          </p:cNvSpPr>
          <p:nvPr>
            <p:ph type="body" sz="half" idx="1"/>
          </p:nvPr>
        </p:nvSpPr>
        <p:spPr>
          <a:xfrm>
            <a:off x="1295400" y="2556931"/>
            <a:ext cx="9601198" cy="3318937"/>
          </a:xfrm>
          <a:prstGeom prst="rect">
            <a:avLst/>
          </a:prstGeom>
        </p:spPr>
        <p:txBody>
          <a:bodyPr/>
          <a:lstStyle/>
          <a:p>
            <a:pPr marL="342900" indent="-342900"/>
            <a:r>
              <a:rPr sz="2800"/>
              <a:t>Recommendations: </a:t>
            </a:r>
          </a:p>
          <a:p>
            <a:pPr lvl="1">
              <a:defRPr sz="2000"/>
            </a:pPr>
            <a:r>
              <a:rPr sz="2800"/>
              <a:t>Research and studies</a:t>
            </a:r>
          </a:p>
          <a:p>
            <a:pPr lvl="1">
              <a:defRPr sz="2000"/>
            </a:pPr>
            <a:r>
              <a:rPr sz="2800"/>
              <a:t> rehabilitation must occur in the true sense so that the survivors are ensured a life of dignity in society and have livelihood alternatives</a:t>
            </a:r>
          </a:p>
          <a:p>
            <a:pPr lvl="1">
              <a:defRPr sz="2000"/>
            </a:pPr>
            <a:r>
              <a:rPr sz="2800"/>
              <a:t>Safe and informed migration</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1"/>
          <p:cNvSpPr txBox="1">
            <a:spLocks noGrp="1"/>
          </p:cNvSpPr>
          <p:nvPr>
            <p:ph type="title"/>
          </p:nvPr>
        </p:nvSpPr>
        <p:spPr>
          <a:xfrm>
            <a:off x="1000434" y="760905"/>
            <a:ext cx="9601198" cy="1303868"/>
          </a:xfrm>
          <a:prstGeom prst="rect">
            <a:avLst/>
          </a:prstGeom>
        </p:spPr>
        <p:txBody>
          <a:bodyPr>
            <a:normAutofit/>
          </a:bodyPr>
          <a:lstStyle>
            <a:lvl1pPr>
              <a:defRPr sz="3200"/>
            </a:lvl1pPr>
          </a:lstStyle>
          <a:p>
            <a:r>
              <a:rPr b="1"/>
              <a:t>Concurrent Session 1.2: Cross Border Trafficking ( National-International dimensions)</a:t>
            </a:r>
          </a:p>
        </p:txBody>
      </p:sp>
      <p:sp>
        <p:nvSpPr>
          <p:cNvPr id="225" name="Content Placeholder 2"/>
          <p:cNvSpPr txBox="1">
            <a:spLocks noGrp="1"/>
          </p:cNvSpPr>
          <p:nvPr>
            <p:ph type="body" sz="half" idx="1"/>
          </p:nvPr>
        </p:nvSpPr>
        <p:spPr>
          <a:xfrm>
            <a:off x="1328057" y="2573260"/>
            <a:ext cx="9601198" cy="3318938"/>
          </a:xfrm>
          <a:prstGeom prst="rect">
            <a:avLst/>
          </a:prstGeom>
        </p:spPr>
        <p:txBody>
          <a:bodyPr/>
          <a:lstStyle/>
          <a:p>
            <a:pPr>
              <a:lnSpc>
                <a:spcPct val="80000"/>
              </a:lnSpc>
              <a:defRPr sz="2000"/>
            </a:pPr>
            <a:r>
              <a:t>Various Bilateral Treaties exist like the SAARC </a:t>
            </a:r>
            <a:r>
              <a:rPr>
                <a:solidFill>
                  <a:srgbClr val="000000"/>
                </a:solidFill>
              </a:rPr>
              <a:t>Convention on Preventing and Combating Trafficking in Women and Children for Prostitution, 2002 and the UN convention for repatriation of victims but these guidelines have not been implemented by SAARC nations.</a:t>
            </a:r>
            <a:endParaRPr sz="600"/>
          </a:p>
          <a:p>
            <a:pPr>
              <a:lnSpc>
                <a:spcPct val="80000"/>
              </a:lnSpc>
              <a:defRPr sz="2000"/>
            </a:pPr>
            <a:r>
              <a:t>There is no joint repatriation efforts undertaken by law enforcement agencies across India, Bangladesh and Nepal. Hence working in fractions lends a huge impunity for traffickers. </a:t>
            </a:r>
            <a:endParaRPr sz="8000">
              <a:solidFill>
                <a:srgbClr val="000000"/>
              </a:solidFill>
            </a:endParaRPr>
          </a:p>
          <a:p>
            <a:pPr>
              <a:lnSpc>
                <a:spcPct val="80000"/>
              </a:lnSpc>
              <a:defRPr sz="2000">
                <a:solidFill>
                  <a:srgbClr val="000000"/>
                </a:solidFill>
              </a:defRPr>
            </a:pPr>
            <a:r>
              <a:t>NGO’s play a vital role in rescue and cross border repatriation. They should be given adequate funding to scale up activities and institutionally recognized  by governments and legislators with their countries to help combat trafficking.</a:t>
            </a:r>
            <a:endParaRPr sz="600"/>
          </a:p>
          <a:p>
            <a:pPr>
              <a:lnSpc>
                <a:spcPct val="80000"/>
              </a:lnSpc>
              <a:defRPr sz="2000"/>
            </a:pPr>
            <a:r>
              <a:t>More effective border management and greater commitment  on part of Law enforcement agencies and BSF specially during investigating and prosecuting traffickers </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1"/>
          <p:cNvSpPr txBox="1">
            <a:spLocks noGrp="1"/>
          </p:cNvSpPr>
          <p:nvPr>
            <p:ph type="title"/>
          </p:nvPr>
        </p:nvSpPr>
        <p:spPr>
          <a:xfrm>
            <a:off x="1295401" y="982131"/>
            <a:ext cx="9601198" cy="1303869"/>
          </a:xfrm>
          <a:prstGeom prst="rect">
            <a:avLst/>
          </a:prstGeom>
        </p:spPr>
        <p:txBody>
          <a:bodyPr/>
          <a:lstStyle/>
          <a:p>
            <a:r>
              <a:t>Contd..</a:t>
            </a:r>
          </a:p>
        </p:txBody>
      </p:sp>
      <p:sp>
        <p:nvSpPr>
          <p:cNvPr id="228" name="Content Placeholder 2"/>
          <p:cNvSpPr txBox="1">
            <a:spLocks noGrp="1"/>
          </p:cNvSpPr>
          <p:nvPr>
            <p:ph type="body" sz="half" idx="1"/>
          </p:nvPr>
        </p:nvSpPr>
        <p:spPr>
          <a:xfrm>
            <a:off x="1295400" y="2556931"/>
            <a:ext cx="9601198" cy="3318937"/>
          </a:xfrm>
          <a:prstGeom prst="rect">
            <a:avLst/>
          </a:prstGeom>
        </p:spPr>
        <p:txBody>
          <a:bodyPr/>
          <a:lstStyle/>
          <a:p>
            <a:pPr>
              <a:lnSpc>
                <a:spcPct val="80000"/>
              </a:lnSpc>
              <a:defRPr sz="2000" b="1"/>
            </a:pPr>
            <a:r>
              <a:t>Measures to be adopted</a:t>
            </a:r>
          </a:p>
          <a:p>
            <a:pPr>
              <a:lnSpc>
                <a:spcPct val="80000"/>
              </a:lnSpc>
              <a:defRPr sz="2000"/>
            </a:pPr>
            <a:r>
              <a:t>Rehabilitation and Repatriation of women: Viewing this from a victims point of view and fighting for their human rights is essential. </a:t>
            </a:r>
          </a:p>
          <a:p>
            <a:pPr>
              <a:lnSpc>
                <a:spcPct val="80000"/>
              </a:lnSpc>
              <a:defRPr sz="2000"/>
            </a:pPr>
            <a:r>
              <a:t>Providing alternative livelihood options for trafficked victims/ reintegration packages </a:t>
            </a:r>
          </a:p>
          <a:p>
            <a:pPr>
              <a:lnSpc>
                <a:spcPct val="80000"/>
              </a:lnSpc>
              <a:defRPr sz="2000"/>
            </a:pPr>
            <a:r>
              <a:t>Viewing trafficking from a boarder perspective and addressing issues of domestic violence, child marriage</a:t>
            </a:r>
          </a:p>
          <a:p>
            <a:pPr>
              <a:lnSpc>
                <a:spcPct val="80000"/>
              </a:lnSpc>
              <a:defRPr sz="2000"/>
            </a:pPr>
            <a:r>
              <a:t>Inter agency collaboration BSF, police and NGO’s on clamping down on traffickers and touts.</a:t>
            </a:r>
          </a:p>
          <a:p>
            <a:pPr>
              <a:lnSpc>
                <a:spcPct val="80000"/>
              </a:lnSpc>
              <a:defRPr sz="2000"/>
            </a:pPr>
            <a:r>
              <a:t> Introducing  systematic training programmes  on the issue of human trafficking by Government for BSF jawans since NGOs has limited resources.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itle 1"/>
          <p:cNvSpPr txBox="1">
            <a:spLocks noGrp="1"/>
          </p:cNvSpPr>
          <p:nvPr>
            <p:ph type="title"/>
          </p:nvPr>
        </p:nvSpPr>
        <p:spPr>
          <a:xfrm>
            <a:off x="1238216" y="714356"/>
            <a:ext cx="9601198" cy="1303869"/>
          </a:xfrm>
          <a:prstGeom prst="rect">
            <a:avLst/>
          </a:prstGeom>
        </p:spPr>
        <p:txBody>
          <a:bodyPr/>
          <a:lstStyle/>
          <a:p>
            <a:pPr>
              <a:defRPr sz="3900" u="sng"/>
            </a:pPr>
            <a:r>
              <a:rPr b="1"/>
              <a:t> </a:t>
            </a:r>
            <a:r>
              <a:rPr sz="3200" b="1"/>
              <a:t>Concurrent Session 1.3: Climate change, Disasters and Forced Movements (Linkages to Trafficking)</a:t>
            </a:r>
          </a:p>
        </p:txBody>
      </p:sp>
      <p:sp>
        <p:nvSpPr>
          <p:cNvPr id="231" name="Content Placeholder 2"/>
          <p:cNvSpPr txBox="1">
            <a:spLocks noGrp="1"/>
          </p:cNvSpPr>
          <p:nvPr>
            <p:ph type="body" sz="half" idx="1"/>
          </p:nvPr>
        </p:nvSpPr>
        <p:spPr>
          <a:xfrm>
            <a:off x="1881158" y="2500306"/>
            <a:ext cx="8786874" cy="3714776"/>
          </a:xfrm>
          <a:prstGeom prst="rect">
            <a:avLst/>
          </a:prstGeom>
        </p:spPr>
        <p:txBody>
          <a:bodyPr>
            <a:noAutofit/>
          </a:bodyPr>
          <a:lstStyle/>
          <a:p>
            <a:pPr>
              <a:lnSpc>
                <a:spcPct val="90000"/>
              </a:lnSpc>
              <a:defRPr sz="2200"/>
            </a:pPr>
            <a:r>
              <a:rPr sz="2500"/>
              <a:t>Human Trafficking is multi-dimensional and identification of the “hot-spots” are necessary.</a:t>
            </a:r>
          </a:p>
          <a:p>
            <a:pPr>
              <a:lnSpc>
                <a:spcPct val="90000"/>
              </a:lnSpc>
              <a:defRPr sz="2200"/>
            </a:pPr>
            <a:r>
              <a:rPr sz="2500"/>
              <a:t>Vulnerability increases in the post-disaster period leading to trafficking.</a:t>
            </a:r>
          </a:p>
          <a:p>
            <a:pPr>
              <a:lnSpc>
                <a:spcPct val="90000"/>
              </a:lnSpc>
              <a:defRPr sz="2200"/>
            </a:pPr>
            <a:r>
              <a:rPr sz="2500"/>
              <a:t>Trafficking is the result of lack of education hence, sensitization is needed.</a:t>
            </a:r>
          </a:p>
          <a:p>
            <a:pPr>
              <a:lnSpc>
                <a:spcPct val="90000"/>
              </a:lnSpc>
              <a:defRPr sz="2200"/>
            </a:pPr>
            <a:r>
              <a:rPr sz="2500"/>
              <a:t>It is necessary to identify disaster hazard zones.</a:t>
            </a:r>
          </a:p>
          <a:p>
            <a:pPr>
              <a:lnSpc>
                <a:spcPct val="90000"/>
              </a:lnSpc>
              <a:defRPr sz="2200"/>
            </a:pPr>
            <a:r>
              <a:rPr sz="2500"/>
              <a:t>Above 80% of world’s hungry live in disaster prone countries. Enhancing disaster preparedness for effective response and to “build back better”. </a:t>
            </a:r>
          </a:p>
        </p:txBody>
      </p:sp>
    </p:spTree>
  </p:cSld>
  <p:clrMapOvr>
    <a:masterClrMapping/>
  </p:clrMapOvr>
  <p:transition spd="med"/>
</p:sld>
</file>

<file path=ppt/theme/theme1.xml><?xml version="1.0" encoding="utf-8"?>
<a:theme xmlns:a="http://schemas.openxmlformats.org/drawingml/2006/main" name="Organic">
  <a:themeElements>
    <a:clrScheme name="Organic">
      <a:dk1>
        <a:srgbClr val="000000"/>
      </a:dk1>
      <a:lt1>
        <a:srgbClr val="FFFFFF"/>
      </a:lt1>
      <a:dk2>
        <a:srgbClr val="A7A7A7"/>
      </a:dk2>
      <a:lt2>
        <a:srgbClr val="535353"/>
      </a:lt2>
      <a:accent1>
        <a:srgbClr val="83992A"/>
      </a:accent1>
      <a:accent2>
        <a:srgbClr val="3C9770"/>
      </a:accent2>
      <a:accent3>
        <a:srgbClr val="44709D"/>
      </a:accent3>
      <a:accent4>
        <a:srgbClr val="A23C33"/>
      </a:accent4>
      <a:accent5>
        <a:srgbClr val="D97828"/>
      </a:accent5>
      <a:accent6>
        <a:srgbClr val="DEB340"/>
      </a:accent6>
      <a:hlink>
        <a:srgbClr val="0000FF"/>
      </a:hlink>
      <a:folHlink>
        <a:srgbClr val="FF00FF"/>
      </a:folHlink>
    </a:clrScheme>
    <a:fontScheme name="Organic">
      <a:majorFont>
        <a:latin typeface="Garamond"/>
        <a:ea typeface="Garamond"/>
        <a:cs typeface="Garamond"/>
      </a:majorFont>
      <a:minorFont>
        <a:latin typeface="Helvetica"/>
        <a:ea typeface="Helvetica"/>
        <a:cs typeface="Helvetica"/>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ganic">
  <a:themeElements>
    <a:clrScheme name="Organic">
      <a:dk1>
        <a:srgbClr val="000000"/>
      </a:dk1>
      <a:lt1>
        <a:srgbClr val="FFFFFF"/>
      </a:lt1>
      <a:dk2>
        <a:srgbClr val="A7A7A7"/>
      </a:dk2>
      <a:lt2>
        <a:srgbClr val="535353"/>
      </a:lt2>
      <a:accent1>
        <a:srgbClr val="83992A"/>
      </a:accent1>
      <a:accent2>
        <a:srgbClr val="3C9770"/>
      </a:accent2>
      <a:accent3>
        <a:srgbClr val="44709D"/>
      </a:accent3>
      <a:accent4>
        <a:srgbClr val="A23C33"/>
      </a:accent4>
      <a:accent5>
        <a:srgbClr val="D97828"/>
      </a:accent5>
      <a:accent6>
        <a:srgbClr val="DEB340"/>
      </a:accent6>
      <a:hlink>
        <a:srgbClr val="0000FF"/>
      </a:hlink>
      <a:folHlink>
        <a:srgbClr val="FF00FF"/>
      </a:folHlink>
    </a:clrScheme>
    <a:fontScheme name="Organic">
      <a:majorFont>
        <a:latin typeface="Garamond"/>
        <a:ea typeface="Garamond"/>
        <a:cs typeface="Garamond"/>
      </a:majorFont>
      <a:minorFont>
        <a:latin typeface="Helvetica"/>
        <a:ea typeface="Helvetica"/>
        <a:cs typeface="Helvetica"/>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1538</Words>
  <PresentationFormat>Custom</PresentationFormat>
  <Paragraphs>106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Organic</vt:lpstr>
      <vt:lpstr>               International conference on Anti Human Trafficking ( theory to Practice) </vt:lpstr>
      <vt:lpstr>Conference theme</vt:lpstr>
      <vt:lpstr>Participants Profile </vt:lpstr>
      <vt:lpstr>Over view of Sessions</vt:lpstr>
      <vt:lpstr>Commercial sex trade and Human Trafficking: trends, issues and challenges</vt:lpstr>
      <vt:lpstr>Contd…</vt:lpstr>
      <vt:lpstr>Concurrent Session 1.2: Cross Border Trafficking ( National-International dimensions)</vt:lpstr>
      <vt:lpstr>Contd..</vt:lpstr>
      <vt:lpstr> Concurrent Session 1.3: Climate change, Disasters and Forced Movements (Linkages to Trafficking)</vt:lpstr>
      <vt:lpstr>2.1 Cyber  Crime and Human Trafficking – Present trends </vt:lpstr>
      <vt:lpstr>Concurrent session 2.2: Survivor for Justice Rehabilitation and Reintegration ( Theory and Practice)</vt:lpstr>
      <vt:lpstr>Contd…</vt:lpstr>
      <vt:lpstr>2.3 Unsafe Migration, Armed Conflict, Displacement And Human Trafficking</vt:lpstr>
      <vt:lpstr>3.1 Combating Human Trafficking – Legal Responses and Challenges </vt:lpstr>
      <vt:lpstr>Concurrent session 3.2: Role of NGO’s/CBO’s in combating Human Trafficking </vt:lpstr>
      <vt:lpstr>Sharing Of Best Practices Models On Anti-Human Trafficking Initiatives</vt:lpstr>
      <vt:lpstr>WAY FORWARD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International conference on Anti Human Trafficking ( theory to Practice) </dc:title>
  <cp:lastModifiedBy>MD NADIM</cp:lastModifiedBy>
  <cp:revision>16</cp:revision>
  <dcterms:modified xsi:type="dcterms:W3CDTF">2017-11-26T11:14:27Z</dcterms:modified>
</cp:coreProperties>
</file>